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820A9-7DB9-4B20-B88C-DBD4588E1A82}" v="41" dt="2024-09-25T19:59:34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Rahnavard" userId="b3b9d8f2-5b1b-400f-abea-c58309b50793" providerId="ADAL" clId="{39E820A9-7DB9-4B20-B88C-DBD4588E1A82}"/>
    <pc:docChg chg="undo custSel modSld">
      <pc:chgData name="Nazanin Rahnavard" userId="b3b9d8f2-5b1b-400f-abea-c58309b50793" providerId="ADAL" clId="{39E820A9-7DB9-4B20-B88C-DBD4588E1A82}" dt="2024-09-25T22:42:11.966" v="1854" actId="1076"/>
      <pc:docMkLst>
        <pc:docMk/>
      </pc:docMkLst>
      <pc:sldChg chg="addSp delSp modSp mod">
        <pc:chgData name="Nazanin Rahnavard" userId="b3b9d8f2-5b1b-400f-abea-c58309b50793" providerId="ADAL" clId="{39E820A9-7DB9-4B20-B88C-DBD4588E1A82}" dt="2024-09-25T22:42:11.966" v="1854" actId="1076"/>
        <pc:sldMkLst>
          <pc:docMk/>
          <pc:sldMk cId="2684079453" sldId="257"/>
        </pc:sldMkLst>
        <pc:spChg chg="mod">
          <ac:chgData name="Nazanin Rahnavard" userId="b3b9d8f2-5b1b-400f-abea-c58309b50793" providerId="ADAL" clId="{39E820A9-7DB9-4B20-B88C-DBD4588E1A82}" dt="2024-09-25T19:52:42.119" v="1486" actId="20577"/>
          <ac:spMkLst>
            <pc:docMk/>
            <pc:sldMk cId="2684079453" sldId="257"/>
            <ac:spMk id="2" creationId="{978CAFB9-27BF-3BD4-DFC0-2E22CE3D32DA}"/>
          </ac:spMkLst>
        </pc:spChg>
        <pc:spChg chg="add mod">
          <ac:chgData name="Nazanin Rahnavard" userId="b3b9d8f2-5b1b-400f-abea-c58309b50793" providerId="ADAL" clId="{39E820A9-7DB9-4B20-B88C-DBD4588E1A82}" dt="2024-09-25T22:20:12.257" v="1690" actId="20577"/>
          <ac:spMkLst>
            <pc:docMk/>
            <pc:sldMk cId="2684079453" sldId="257"/>
            <ac:spMk id="4" creationId="{EF1D89CB-1633-166B-9DFD-213FBFA6EA6A}"/>
          </ac:spMkLst>
        </pc:spChg>
        <pc:spChg chg="mod">
          <ac:chgData name="Nazanin Rahnavard" userId="b3b9d8f2-5b1b-400f-abea-c58309b50793" providerId="ADAL" clId="{39E820A9-7DB9-4B20-B88C-DBD4588E1A82}" dt="2024-09-25T16:35:43.652" v="308" actId="1076"/>
          <ac:spMkLst>
            <pc:docMk/>
            <pc:sldMk cId="2684079453" sldId="257"/>
            <ac:spMk id="6" creationId="{C5F9B635-557F-88B8-4CAA-646EEFCC20D3}"/>
          </ac:spMkLst>
        </pc:spChg>
        <pc:spChg chg="mod">
          <ac:chgData name="Nazanin Rahnavard" userId="b3b9d8f2-5b1b-400f-abea-c58309b50793" providerId="ADAL" clId="{39E820A9-7DB9-4B20-B88C-DBD4588E1A82}" dt="2024-09-25T19:48:55.344" v="1313" actId="2711"/>
          <ac:spMkLst>
            <pc:docMk/>
            <pc:sldMk cId="2684079453" sldId="257"/>
            <ac:spMk id="9" creationId="{43F98EA2-A05B-B6D0-9ADA-5B5D0B04306A}"/>
          </ac:spMkLst>
        </pc:spChg>
        <pc:spChg chg="mod">
          <ac:chgData name="Nazanin Rahnavard" userId="b3b9d8f2-5b1b-400f-abea-c58309b50793" providerId="ADAL" clId="{39E820A9-7DB9-4B20-B88C-DBD4588E1A82}" dt="2024-09-25T19:49:12.969" v="1315" actId="2711"/>
          <ac:spMkLst>
            <pc:docMk/>
            <pc:sldMk cId="2684079453" sldId="257"/>
            <ac:spMk id="11" creationId="{D3116B86-69C2-A479-B2B6-AC9AD0A8509A}"/>
          </ac:spMkLst>
        </pc:spChg>
        <pc:spChg chg="mod">
          <ac:chgData name="Nazanin Rahnavard" userId="b3b9d8f2-5b1b-400f-abea-c58309b50793" providerId="ADAL" clId="{39E820A9-7DB9-4B20-B88C-DBD4588E1A82}" dt="2024-09-25T19:49:59.246" v="1331" actId="1036"/>
          <ac:spMkLst>
            <pc:docMk/>
            <pc:sldMk cId="2684079453" sldId="257"/>
            <ac:spMk id="12" creationId="{5687AA38-724D-2625-7C7D-813BA6BC8E03}"/>
          </ac:spMkLst>
        </pc:spChg>
        <pc:spChg chg="mod">
          <ac:chgData name="Nazanin Rahnavard" userId="b3b9d8f2-5b1b-400f-abea-c58309b50793" providerId="ADAL" clId="{39E820A9-7DB9-4B20-B88C-DBD4588E1A82}" dt="2024-09-25T19:49:41.979" v="1319" actId="2711"/>
          <ac:spMkLst>
            <pc:docMk/>
            <pc:sldMk cId="2684079453" sldId="257"/>
            <ac:spMk id="14" creationId="{87188055-7EDF-2A55-02A8-C6FCAA8BA964}"/>
          </ac:spMkLst>
        </pc:spChg>
        <pc:spChg chg="add mod">
          <ac:chgData name="Nazanin Rahnavard" userId="b3b9d8f2-5b1b-400f-abea-c58309b50793" providerId="ADAL" clId="{39E820A9-7DB9-4B20-B88C-DBD4588E1A82}" dt="2024-09-25T16:33:24.969" v="259" actId="14100"/>
          <ac:spMkLst>
            <pc:docMk/>
            <pc:sldMk cId="2684079453" sldId="257"/>
            <ac:spMk id="16" creationId="{D4B4E7F5-5B4D-54C5-9450-EC1E97A0B54E}"/>
          </ac:spMkLst>
        </pc:spChg>
        <pc:spChg chg="mod">
          <ac:chgData name="Nazanin Rahnavard" userId="b3b9d8f2-5b1b-400f-abea-c58309b50793" providerId="ADAL" clId="{39E820A9-7DB9-4B20-B88C-DBD4588E1A82}" dt="2024-09-25T17:40:09.080" v="416" actId="1035"/>
          <ac:spMkLst>
            <pc:docMk/>
            <pc:sldMk cId="2684079453" sldId="257"/>
            <ac:spMk id="18" creationId="{95DC50C5-CC7E-4334-953D-1C4BD4A5177E}"/>
          </ac:spMkLst>
        </pc:spChg>
        <pc:spChg chg="mod">
          <ac:chgData name="Nazanin Rahnavard" userId="b3b9d8f2-5b1b-400f-abea-c58309b50793" providerId="ADAL" clId="{39E820A9-7DB9-4B20-B88C-DBD4588E1A82}" dt="2024-09-25T19:49:19.030" v="1316" actId="2711"/>
          <ac:spMkLst>
            <pc:docMk/>
            <pc:sldMk cId="2684079453" sldId="257"/>
            <ac:spMk id="21" creationId="{A583EDE4-671B-EF06-E420-6BE8490E1775}"/>
          </ac:spMkLst>
        </pc:spChg>
        <pc:spChg chg="mod">
          <ac:chgData name="Nazanin Rahnavard" userId="b3b9d8f2-5b1b-400f-abea-c58309b50793" providerId="ADAL" clId="{39E820A9-7DB9-4B20-B88C-DBD4588E1A82}" dt="2024-09-25T19:49:24.482" v="1317" actId="2711"/>
          <ac:spMkLst>
            <pc:docMk/>
            <pc:sldMk cId="2684079453" sldId="257"/>
            <ac:spMk id="23" creationId="{9C6A5635-1F47-5EE1-65D3-2A0F31679C96}"/>
          </ac:spMkLst>
        </pc:spChg>
        <pc:spChg chg="add mod">
          <ac:chgData name="Nazanin Rahnavard" userId="b3b9d8f2-5b1b-400f-abea-c58309b50793" providerId="ADAL" clId="{39E820A9-7DB9-4B20-B88C-DBD4588E1A82}" dt="2024-09-25T16:32:05.062" v="238" actId="164"/>
          <ac:spMkLst>
            <pc:docMk/>
            <pc:sldMk cId="2684079453" sldId="257"/>
            <ac:spMk id="24" creationId="{555CDD56-AC4B-25E7-488B-AB9C5B862430}"/>
          </ac:spMkLst>
        </pc:spChg>
        <pc:spChg chg="add mod">
          <ac:chgData name="Nazanin Rahnavard" userId="b3b9d8f2-5b1b-400f-abea-c58309b50793" providerId="ADAL" clId="{39E820A9-7DB9-4B20-B88C-DBD4588E1A82}" dt="2024-09-25T16:32:05.062" v="238" actId="164"/>
          <ac:spMkLst>
            <pc:docMk/>
            <pc:sldMk cId="2684079453" sldId="257"/>
            <ac:spMk id="25" creationId="{87B66A42-EA5A-7B15-D7CB-70176480B775}"/>
          </ac:spMkLst>
        </pc:spChg>
        <pc:spChg chg="mod">
          <ac:chgData name="Nazanin Rahnavard" userId="b3b9d8f2-5b1b-400f-abea-c58309b50793" providerId="ADAL" clId="{39E820A9-7DB9-4B20-B88C-DBD4588E1A82}" dt="2024-09-25T17:41:23.969" v="463" actId="404"/>
          <ac:spMkLst>
            <pc:docMk/>
            <pc:sldMk cId="2684079453" sldId="257"/>
            <ac:spMk id="27" creationId="{3998DE8A-8D46-9021-5D7E-6B1607BF9594}"/>
          </ac:spMkLst>
        </pc:spChg>
        <pc:spChg chg="mod">
          <ac:chgData name="Nazanin Rahnavard" userId="b3b9d8f2-5b1b-400f-abea-c58309b50793" providerId="ADAL" clId="{39E820A9-7DB9-4B20-B88C-DBD4588E1A82}" dt="2024-09-25T17:41:27.659" v="464" actId="113"/>
          <ac:spMkLst>
            <pc:docMk/>
            <pc:sldMk cId="2684079453" sldId="257"/>
            <ac:spMk id="28" creationId="{5813E4D4-06C1-4BFE-CFF4-D764A355A365}"/>
          </ac:spMkLst>
        </pc:spChg>
        <pc:spChg chg="mod">
          <ac:chgData name="Nazanin Rahnavard" userId="b3b9d8f2-5b1b-400f-abea-c58309b50793" providerId="ADAL" clId="{39E820A9-7DB9-4B20-B88C-DBD4588E1A82}" dt="2024-09-25T17:40:08.406" v="415" actId="1035"/>
          <ac:spMkLst>
            <pc:docMk/>
            <pc:sldMk cId="2684079453" sldId="257"/>
            <ac:spMk id="29" creationId="{B0DBE98D-3CAE-FBA6-E716-049E2E7679DA}"/>
          </ac:spMkLst>
        </pc:spChg>
        <pc:spChg chg="mod">
          <ac:chgData name="Nazanin Rahnavard" userId="b3b9d8f2-5b1b-400f-abea-c58309b50793" providerId="ADAL" clId="{39E820A9-7DB9-4B20-B88C-DBD4588E1A82}" dt="2024-09-25T17:41:39.497" v="478" actId="1035"/>
          <ac:spMkLst>
            <pc:docMk/>
            <pc:sldMk cId="2684079453" sldId="257"/>
            <ac:spMk id="33" creationId="{6CA1DE61-AE07-980C-1317-105691DD9C6C}"/>
          </ac:spMkLst>
        </pc:spChg>
        <pc:spChg chg="mod">
          <ac:chgData name="Nazanin Rahnavard" userId="b3b9d8f2-5b1b-400f-abea-c58309b50793" providerId="ADAL" clId="{39E820A9-7DB9-4B20-B88C-DBD4588E1A82}" dt="2024-09-25T17:41:33.915" v="465" actId="14100"/>
          <ac:spMkLst>
            <pc:docMk/>
            <pc:sldMk cId="2684079453" sldId="257"/>
            <ac:spMk id="44" creationId="{23FEB15B-0169-9F01-878A-9FB948A1CAAA}"/>
          </ac:spMkLst>
        </pc:spChg>
        <pc:spChg chg="mod">
          <ac:chgData name="Nazanin Rahnavard" userId="b3b9d8f2-5b1b-400f-abea-c58309b50793" providerId="ADAL" clId="{39E820A9-7DB9-4B20-B88C-DBD4588E1A82}" dt="2024-09-25T17:41:15.031" v="460" actId="14100"/>
          <ac:spMkLst>
            <pc:docMk/>
            <pc:sldMk cId="2684079453" sldId="257"/>
            <ac:spMk id="48" creationId="{04243794-B1CF-4402-7009-BA91A6481F6C}"/>
          </ac:spMkLst>
        </pc:spChg>
        <pc:spChg chg="add mod">
          <ac:chgData name="Nazanin Rahnavard" userId="b3b9d8f2-5b1b-400f-abea-c58309b50793" providerId="ADAL" clId="{39E820A9-7DB9-4B20-B88C-DBD4588E1A82}" dt="2024-09-25T19:46:31.963" v="1201" actId="1038"/>
          <ac:spMkLst>
            <pc:docMk/>
            <pc:sldMk cId="2684079453" sldId="257"/>
            <ac:spMk id="54" creationId="{77234652-4706-1141-A477-22089A8B39F9}"/>
          </ac:spMkLst>
        </pc:spChg>
        <pc:spChg chg="add mod">
          <ac:chgData name="Nazanin Rahnavard" userId="b3b9d8f2-5b1b-400f-abea-c58309b50793" providerId="ADAL" clId="{39E820A9-7DB9-4B20-B88C-DBD4588E1A82}" dt="2024-09-25T19:46:31.963" v="1201" actId="1038"/>
          <ac:spMkLst>
            <pc:docMk/>
            <pc:sldMk cId="2684079453" sldId="257"/>
            <ac:spMk id="56" creationId="{B5CBE7E3-EB7C-0200-5470-1029DD6EB834}"/>
          </ac:spMkLst>
        </pc:spChg>
        <pc:spChg chg="mod">
          <ac:chgData name="Nazanin Rahnavard" userId="b3b9d8f2-5b1b-400f-abea-c58309b50793" providerId="ADAL" clId="{39E820A9-7DB9-4B20-B88C-DBD4588E1A82}" dt="2024-09-25T22:17:27.135" v="1554" actId="20577"/>
          <ac:spMkLst>
            <pc:docMk/>
            <pc:sldMk cId="2684079453" sldId="257"/>
            <ac:spMk id="59" creationId="{00000000-0000-0000-0000-000000000000}"/>
          </ac:spMkLst>
        </pc:spChg>
        <pc:spChg chg="mod">
          <ac:chgData name="Nazanin Rahnavard" userId="b3b9d8f2-5b1b-400f-abea-c58309b50793" providerId="ADAL" clId="{39E820A9-7DB9-4B20-B88C-DBD4588E1A82}" dt="2024-09-25T22:17:31.471" v="1555" actId="20577"/>
          <ac:spMkLst>
            <pc:docMk/>
            <pc:sldMk cId="2684079453" sldId="257"/>
            <ac:spMk id="60" creationId="{00000000-0000-0000-0000-000000000000}"/>
          </ac:spMkLst>
        </pc:spChg>
        <pc:spChg chg="mod">
          <ac:chgData name="Nazanin Rahnavard" userId="b3b9d8f2-5b1b-400f-abea-c58309b50793" providerId="ADAL" clId="{39E820A9-7DB9-4B20-B88C-DBD4588E1A82}" dt="2024-09-25T22:18:24.672" v="1606" actId="1076"/>
          <ac:spMkLst>
            <pc:docMk/>
            <pc:sldMk cId="2684079453" sldId="257"/>
            <ac:spMk id="61" creationId="{00000000-0000-0000-0000-000000000000}"/>
          </ac:spMkLst>
        </pc:spChg>
        <pc:spChg chg="mod">
          <ac:chgData name="Nazanin Rahnavard" userId="b3b9d8f2-5b1b-400f-abea-c58309b50793" providerId="ADAL" clId="{39E820A9-7DB9-4B20-B88C-DBD4588E1A82}" dt="2024-09-25T22:18:50.088" v="1611" actId="20577"/>
          <ac:spMkLst>
            <pc:docMk/>
            <pc:sldMk cId="2684079453" sldId="257"/>
            <ac:spMk id="62" creationId="{00000000-0000-0000-0000-000000000000}"/>
          </ac:spMkLst>
        </pc:spChg>
        <pc:spChg chg="mod">
          <ac:chgData name="Nazanin Rahnavard" userId="b3b9d8f2-5b1b-400f-abea-c58309b50793" providerId="ADAL" clId="{39E820A9-7DB9-4B20-B88C-DBD4588E1A82}" dt="2024-09-25T19:44:03.294" v="1126" actId="1036"/>
          <ac:spMkLst>
            <pc:docMk/>
            <pc:sldMk cId="2684079453" sldId="257"/>
            <ac:spMk id="63" creationId="{46046768-4CBD-6181-EA13-49EB89A37023}"/>
          </ac:spMkLst>
        </pc:spChg>
        <pc:spChg chg="mod">
          <ac:chgData name="Nazanin Rahnavard" userId="b3b9d8f2-5b1b-400f-abea-c58309b50793" providerId="ADAL" clId="{39E820A9-7DB9-4B20-B88C-DBD4588E1A82}" dt="2024-09-25T19:44:32.802" v="1147" actId="1076"/>
          <ac:spMkLst>
            <pc:docMk/>
            <pc:sldMk cId="2684079453" sldId="257"/>
            <ac:spMk id="64" creationId="{7FB5FA61-EB56-3627-9355-F9AA0264497A}"/>
          </ac:spMkLst>
        </pc:spChg>
        <pc:spChg chg="mod">
          <ac:chgData name="Nazanin Rahnavard" userId="b3b9d8f2-5b1b-400f-abea-c58309b50793" providerId="ADAL" clId="{39E820A9-7DB9-4B20-B88C-DBD4588E1A82}" dt="2024-09-25T19:45:27.703" v="1159" actId="1076"/>
          <ac:spMkLst>
            <pc:docMk/>
            <pc:sldMk cId="2684079453" sldId="257"/>
            <ac:spMk id="65" creationId="{A226CBFA-8D26-D9A7-F9AA-B28862400B53}"/>
          </ac:spMkLst>
        </pc:spChg>
        <pc:spChg chg="add mod">
          <ac:chgData name="Nazanin Rahnavard" userId="b3b9d8f2-5b1b-400f-abea-c58309b50793" providerId="ADAL" clId="{39E820A9-7DB9-4B20-B88C-DBD4588E1A82}" dt="2024-09-25T19:46:48.550" v="1225" actId="1036"/>
          <ac:spMkLst>
            <pc:docMk/>
            <pc:sldMk cId="2684079453" sldId="257"/>
            <ac:spMk id="67" creationId="{2D41E28D-6C23-E32B-8CE1-7B5B516AF105}"/>
          </ac:spMkLst>
        </pc:spChg>
        <pc:spChg chg="mod">
          <ac:chgData name="Nazanin Rahnavard" userId="b3b9d8f2-5b1b-400f-abea-c58309b50793" providerId="ADAL" clId="{39E820A9-7DB9-4B20-B88C-DBD4588E1A82}" dt="2024-09-25T16:41:25.581" v="348" actId="6549"/>
          <ac:spMkLst>
            <pc:docMk/>
            <pc:sldMk cId="2684079453" sldId="257"/>
            <ac:spMk id="69" creationId="{00000000-0000-0000-0000-000000000000}"/>
          </ac:spMkLst>
        </pc:spChg>
        <pc:spChg chg="add mod">
          <ac:chgData name="Nazanin Rahnavard" userId="b3b9d8f2-5b1b-400f-abea-c58309b50793" providerId="ADAL" clId="{39E820A9-7DB9-4B20-B88C-DBD4588E1A82}" dt="2024-09-25T19:46:48.550" v="1225" actId="1036"/>
          <ac:spMkLst>
            <pc:docMk/>
            <pc:sldMk cId="2684079453" sldId="257"/>
            <ac:spMk id="71" creationId="{975A89D7-1CA9-657F-0B98-4740E2424653}"/>
          </ac:spMkLst>
        </pc:spChg>
        <pc:spChg chg="mod">
          <ac:chgData name="Nazanin Rahnavard" userId="b3b9d8f2-5b1b-400f-abea-c58309b50793" providerId="ADAL" clId="{39E820A9-7DB9-4B20-B88C-DBD4588E1A82}" dt="2024-09-25T22:18:54.078" v="1612" actId="20577"/>
          <ac:spMkLst>
            <pc:docMk/>
            <pc:sldMk cId="2684079453" sldId="257"/>
            <ac:spMk id="72" creationId="{00000000-0000-0000-0000-000000000000}"/>
          </ac:spMkLst>
        </pc:spChg>
        <pc:spChg chg="add mod">
          <ac:chgData name="Nazanin Rahnavard" userId="b3b9d8f2-5b1b-400f-abea-c58309b50793" providerId="ADAL" clId="{39E820A9-7DB9-4B20-B88C-DBD4588E1A82}" dt="2024-09-25T19:47:22.717" v="1258" actId="1038"/>
          <ac:spMkLst>
            <pc:docMk/>
            <pc:sldMk cId="2684079453" sldId="257"/>
            <ac:spMk id="74" creationId="{B47A321E-113A-9B95-8745-0248288871B5}"/>
          </ac:spMkLst>
        </pc:spChg>
        <pc:spChg chg="add mod">
          <ac:chgData name="Nazanin Rahnavard" userId="b3b9d8f2-5b1b-400f-abea-c58309b50793" providerId="ADAL" clId="{39E820A9-7DB9-4B20-B88C-DBD4588E1A82}" dt="2024-09-25T19:47:36.598" v="1304" actId="1036"/>
          <ac:spMkLst>
            <pc:docMk/>
            <pc:sldMk cId="2684079453" sldId="257"/>
            <ac:spMk id="75" creationId="{E52E5E33-145B-F932-2D55-F5C17D864F0A}"/>
          </ac:spMkLst>
        </pc:spChg>
        <pc:spChg chg="add mod">
          <ac:chgData name="Nazanin Rahnavard" userId="b3b9d8f2-5b1b-400f-abea-c58309b50793" providerId="ADAL" clId="{39E820A9-7DB9-4B20-B88C-DBD4588E1A82}" dt="2024-09-25T19:47:02.359" v="1228" actId="1076"/>
          <ac:spMkLst>
            <pc:docMk/>
            <pc:sldMk cId="2684079453" sldId="257"/>
            <ac:spMk id="76" creationId="{C25DB4C3-D68A-E965-8D10-427279D8306F}"/>
          </ac:spMkLst>
        </pc:spChg>
        <pc:spChg chg="mod">
          <ac:chgData name="Nazanin Rahnavard" userId="b3b9d8f2-5b1b-400f-abea-c58309b50793" providerId="ADAL" clId="{39E820A9-7DB9-4B20-B88C-DBD4588E1A82}" dt="2024-09-25T17:56:58.738" v="909" actId="20577"/>
          <ac:spMkLst>
            <pc:docMk/>
            <pc:sldMk cId="2684079453" sldId="257"/>
            <ac:spMk id="77" creationId="{00000000-0000-0000-0000-000000000000}"/>
          </ac:spMkLst>
        </pc:spChg>
        <pc:spChg chg="mod">
          <ac:chgData name="Nazanin Rahnavard" userId="b3b9d8f2-5b1b-400f-abea-c58309b50793" providerId="ADAL" clId="{39E820A9-7DB9-4B20-B88C-DBD4588E1A82}" dt="2024-09-25T19:49:32.116" v="1318" actId="2711"/>
          <ac:spMkLst>
            <pc:docMk/>
            <pc:sldMk cId="2684079453" sldId="257"/>
            <ac:spMk id="79" creationId="{EF0C423F-EF8C-36FB-BE23-43380EC3E9E2}"/>
          </ac:spMkLst>
        </pc:spChg>
        <pc:spChg chg="mod">
          <ac:chgData name="Nazanin Rahnavard" userId="b3b9d8f2-5b1b-400f-abea-c58309b50793" providerId="ADAL" clId="{39E820A9-7DB9-4B20-B88C-DBD4588E1A82}" dt="2024-09-25T17:43:24.303" v="531" actId="1076"/>
          <ac:spMkLst>
            <pc:docMk/>
            <pc:sldMk cId="2684079453" sldId="257"/>
            <ac:spMk id="82" creationId="{C6F48EA2-8A81-EA9A-F18E-61EC7927F94E}"/>
          </ac:spMkLst>
        </pc:spChg>
        <pc:spChg chg="add mod">
          <ac:chgData name="Nazanin Rahnavard" userId="b3b9d8f2-5b1b-400f-abea-c58309b50793" providerId="ADAL" clId="{39E820A9-7DB9-4B20-B88C-DBD4588E1A82}" dt="2024-09-25T19:46:59.515" v="1227" actId="1076"/>
          <ac:spMkLst>
            <pc:docMk/>
            <pc:sldMk cId="2684079453" sldId="257"/>
            <ac:spMk id="94" creationId="{2F41B200-F2CD-01B0-4A1B-FE4C0EAD47B0}"/>
          </ac:spMkLst>
        </pc:spChg>
        <pc:spChg chg="add del mod">
          <ac:chgData name="Nazanin Rahnavard" userId="b3b9d8f2-5b1b-400f-abea-c58309b50793" providerId="ADAL" clId="{39E820A9-7DB9-4B20-B88C-DBD4588E1A82}" dt="2024-09-25T17:48:21.322" v="749" actId="478"/>
          <ac:spMkLst>
            <pc:docMk/>
            <pc:sldMk cId="2684079453" sldId="257"/>
            <ac:spMk id="96" creationId="{C3E45702-497E-0412-802B-600D6742F38B}"/>
          </ac:spMkLst>
        </pc:spChg>
        <pc:spChg chg="del">
          <ac:chgData name="Nazanin Rahnavard" userId="b3b9d8f2-5b1b-400f-abea-c58309b50793" providerId="ADAL" clId="{39E820A9-7DB9-4B20-B88C-DBD4588E1A82}" dt="2024-09-25T22:16:04.497" v="1544" actId="478"/>
          <ac:spMkLst>
            <pc:docMk/>
            <pc:sldMk cId="2684079453" sldId="257"/>
            <ac:spMk id="98" creationId="{32D0F2B7-7BEC-7545-1DB4-8DA0B8976C0F}"/>
          </ac:spMkLst>
        </pc:spChg>
        <pc:spChg chg="add mod">
          <ac:chgData name="Nazanin Rahnavard" userId="b3b9d8f2-5b1b-400f-abea-c58309b50793" providerId="ADAL" clId="{39E820A9-7DB9-4B20-B88C-DBD4588E1A82}" dt="2024-09-25T19:46:54.898" v="1226" actId="1076"/>
          <ac:spMkLst>
            <pc:docMk/>
            <pc:sldMk cId="2684079453" sldId="257"/>
            <ac:spMk id="101" creationId="{A74AF232-C56C-3868-7757-D80638ABF54C}"/>
          </ac:spMkLst>
        </pc:spChg>
        <pc:spChg chg="add mod">
          <ac:chgData name="Nazanin Rahnavard" userId="b3b9d8f2-5b1b-400f-abea-c58309b50793" providerId="ADAL" clId="{39E820A9-7DB9-4B20-B88C-DBD4588E1A82}" dt="2024-09-25T19:47:56.724" v="1308" actId="20577"/>
          <ac:spMkLst>
            <pc:docMk/>
            <pc:sldMk cId="2684079453" sldId="257"/>
            <ac:spMk id="103" creationId="{42EA634F-6077-C057-856B-5CBD358648BE}"/>
          </ac:spMkLst>
        </pc:spChg>
        <pc:spChg chg="mod">
          <ac:chgData name="Nazanin Rahnavard" userId="b3b9d8f2-5b1b-400f-abea-c58309b50793" providerId="ADAL" clId="{39E820A9-7DB9-4B20-B88C-DBD4588E1A82}" dt="2024-09-25T19:59:06.123" v="1531" actId="20577"/>
          <ac:spMkLst>
            <pc:docMk/>
            <pc:sldMk cId="2684079453" sldId="257"/>
            <ac:spMk id="107" creationId="{9FA33647-9CAD-DE70-4301-D6B27D145EA7}"/>
          </ac:spMkLst>
        </pc:spChg>
        <pc:spChg chg="add mod">
          <ac:chgData name="Nazanin Rahnavard" userId="b3b9d8f2-5b1b-400f-abea-c58309b50793" providerId="ADAL" clId="{39E820A9-7DB9-4B20-B88C-DBD4588E1A82}" dt="2024-09-25T22:40:10.567" v="1804" actId="1036"/>
          <ac:spMkLst>
            <pc:docMk/>
            <pc:sldMk cId="2684079453" sldId="257"/>
            <ac:spMk id="112" creationId="{78D5D93F-7C45-1CDD-24EB-9AAF10DFD764}"/>
          </ac:spMkLst>
        </pc:spChg>
        <pc:spChg chg="add mod">
          <ac:chgData name="Nazanin Rahnavard" userId="b3b9d8f2-5b1b-400f-abea-c58309b50793" providerId="ADAL" clId="{39E820A9-7DB9-4B20-B88C-DBD4588E1A82}" dt="2024-09-25T22:40:14.760" v="1810" actId="1036"/>
          <ac:spMkLst>
            <pc:docMk/>
            <pc:sldMk cId="2684079453" sldId="257"/>
            <ac:spMk id="113" creationId="{5375BDBC-22F4-2BC1-6919-19A1E2633BD0}"/>
          </ac:spMkLst>
        </pc:spChg>
        <pc:spChg chg="add del mod">
          <ac:chgData name="Nazanin Rahnavard" userId="b3b9d8f2-5b1b-400f-abea-c58309b50793" providerId="ADAL" clId="{39E820A9-7DB9-4B20-B88C-DBD4588E1A82}" dt="2024-09-25T18:15:16.096" v="1008" actId="478"/>
          <ac:spMkLst>
            <pc:docMk/>
            <pc:sldMk cId="2684079453" sldId="257"/>
            <ac:spMk id="114" creationId="{FC7AFB91-9FBB-2258-EAE4-7455CA45059E}"/>
          </ac:spMkLst>
        </pc:spChg>
        <pc:spChg chg="add mod">
          <ac:chgData name="Nazanin Rahnavard" userId="b3b9d8f2-5b1b-400f-abea-c58309b50793" providerId="ADAL" clId="{39E820A9-7DB9-4B20-B88C-DBD4588E1A82}" dt="2024-09-25T22:20:34.097" v="1692" actId="1076"/>
          <ac:spMkLst>
            <pc:docMk/>
            <pc:sldMk cId="2684079453" sldId="257"/>
            <ac:spMk id="117" creationId="{A7DEC2A1-DE7E-ABC4-7D8E-A7734893E5F4}"/>
          </ac:spMkLst>
        </pc:spChg>
        <pc:spChg chg="add mod">
          <ac:chgData name="Nazanin Rahnavard" userId="b3b9d8f2-5b1b-400f-abea-c58309b50793" providerId="ADAL" clId="{39E820A9-7DB9-4B20-B88C-DBD4588E1A82}" dt="2024-09-25T22:41:25.532" v="1843" actId="1076"/>
          <ac:spMkLst>
            <pc:docMk/>
            <pc:sldMk cId="2684079453" sldId="257"/>
            <ac:spMk id="118" creationId="{8CDEC0B0-1147-B456-B202-398C2008542D}"/>
          </ac:spMkLst>
        </pc:spChg>
        <pc:grpChg chg="add mod">
          <ac:chgData name="Nazanin Rahnavard" userId="b3b9d8f2-5b1b-400f-abea-c58309b50793" providerId="ADAL" clId="{39E820A9-7DB9-4B20-B88C-DBD4588E1A82}" dt="2024-09-25T16:35:31.729" v="306" actId="1076"/>
          <ac:grpSpMkLst>
            <pc:docMk/>
            <pc:sldMk cId="2684079453" sldId="257"/>
            <ac:grpSpMk id="32" creationId="{1F9F28BC-078D-9ABD-5A7B-3CC6EB7474E8}"/>
          </ac:grpSpMkLst>
        </pc:grpChg>
        <pc:grpChg chg="add mod">
          <ac:chgData name="Nazanin Rahnavard" userId="b3b9d8f2-5b1b-400f-abea-c58309b50793" providerId="ADAL" clId="{39E820A9-7DB9-4B20-B88C-DBD4588E1A82}" dt="2024-09-25T19:46:11.059" v="1179" actId="1036"/>
          <ac:grpSpMkLst>
            <pc:docMk/>
            <pc:sldMk cId="2684079453" sldId="257"/>
            <ac:grpSpMk id="37" creationId="{637FFCAB-29D6-D8DF-20BF-437659F4BDDA}"/>
          </ac:grpSpMkLst>
        </pc:grpChg>
        <pc:grpChg chg="add del mod">
          <ac:chgData name="Nazanin Rahnavard" userId="b3b9d8f2-5b1b-400f-abea-c58309b50793" providerId="ADAL" clId="{39E820A9-7DB9-4B20-B88C-DBD4588E1A82}" dt="2024-09-25T17:38:53.145" v="397" actId="165"/>
          <ac:grpSpMkLst>
            <pc:docMk/>
            <pc:sldMk cId="2684079453" sldId="257"/>
            <ac:grpSpMk id="47" creationId="{FF1D1B5F-AB38-9BD2-CF6F-CBA6E32DFBF5}"/>
          </ac:grpSpMkLst>
        </pc:grpChg>
        <pc:grpChg chg="add mod">
          <ac:chgData name="Nazanin Rahnavard" userId="b3b9d8f2-5b1b-400f-abea-c58309b50793" providerId="ADAL" clId="{39E820A9-7DB9-4B20-B88C-DBD4588E1A82}" dt="2024-09-25T19:46:11.059" v="1179" actId="1036"/>
          <ac:grpSpMkLst>
            <pc:docMk/>
            <pc:sldMk cId="2684079453" sldId="257"/>
            <ac:grpSpMk id="49" creationId="{D6479D0D-361A-5334-20BA-6E29DF349132}"/>
          </ac:grpSpMkLst>
        </pc:grpChg>
        <pc:grpChg chg="mod">
          <ac:chgData name="Nazanin Rahnavard" userId="b3b9d8f2-5b1b-400f-abea-c58309b50793" providerId="ADAL" clId="{39E820A9-7DB9-4B20-B88C-DBD4588E1A82}" dt="2024-09-25T22:17:24.040" v="1553" actId="1076"/>
          <ac:grpSpMkLst>
            <pc:docMk/>
            <pc:sldMk cId="2684079453" sldId="257"/>
            <ac:grpSpMk id="58" creationId="{00000000-0000-0000-0000-000000000000}"/>
          </ac:grpSpMkLst>
        </pc:grpChg>
        <pc:picChg chg="del">
          <ac:chgData name="Nazanin Rahnavard" userId="b3b9d8f2-5b1b-400f-abea-c58309b50793" providerId="ADAL" clId="{39E820A9-7DB9-4B20-B88C-DBD4588E1A82}" dt="2024-09-25T22:16:02.737" v="1543" actId="478"/>
          <ac:picMkLst>
            <pc:docMk/>
            <pc:sldMk cId="2684079453" sldId="257"/>
            <ac:picMk id="5" creationId="{5638ABEC-4778-0789-F5EC-CFFFF055656D}"/>
          </ac:picMkLst>
        </pc:picChg>
        <pc:picChg chg="add del mod">
          <ac:chgData name="Nazanin Rahnavard" userId="b3b9d8f2-5b1b-400f-abea-c58309b50793" providerId="ADAL" clId="{39E820A9-7DB9-4B20-B88C-DBD4588E1A82}" dt="2024-09-25T22:27:57.445" v="1703" actId="478"/>
          <ac:picMkLst>
            <pc:docMk/>
            <pc:sldMk cId="2684079453" sldId="257"/>
            <ac:picMk id="8" creationId="{B897EB1C-365F-F95A-2B51-05CD44596C18}"/>
          </ac:picMkLst>
        </pc:picChg>
        <pc:picChg chg="del mod">
          <ac:chgData name="Nazanin Rahnavard" userId="b3b9d8f2-5b1b-400f-abea-c58309b50793" providerId="ADAL" clId="{39E820A9-7DB9-4B20-B88C-DBD4588E1A82}" dt="2024-09-25T16:31:14.303" v="229" actId="478"/>
          <ac:picMkLst>
            <pc:docMk/>
            <pc:sldMk cId="2684079453" sldId="257"/>
            <ac:picMk id="15" creationId="{A08A6E29-EF06-F1BB-6EDE-C3F971C7C209}"/>
          </ac:picMkLst>
        </pc:picChg>
        <pc:picChg chg="mod">
          <ac:chgData name="Nazanin Rahnavard" userId="b3b9d8f2-5b1b-400f-abea-c58309b50793" providerId="ADAL" clId="{39E820A9-7DB9-4B20-B88C-DBD4588E1A82}" dt="2024-09-25T22:42:00.661" v="1850" actId="1076"/>
          <ac:picMkLst>
            <pc:docMk/>
            <pc:sldMk cId="2684079453" sldId="257"/>
            <ac:picMk id="17" creationId="{F818390E-0C24-1233-80B3-EB17F3B4DDD6}"/>
          </ac:picMkLst>
        </pc:picChg>
        <pc:picChg chg="add del mod">
          <ac:chgData name="Nazanin Rahnavard" userId="b3b9d8f2-5b1b-400f-abea-c58309b50793" providerId="ADAL" clId="{39E820A9-7DB9-4B20-B88C-DBD4588E1A82}" dt="2024-09-25T22:30:09.908" v="1750" actId="478"/>
          <ac:picMkLst>
            <pc:docMk/>
            <pc:sldMk cId="2684079453" sldId="257"/>
            <ac:picMk id="22" creationId="{F5BFF4BA-A9AA-DEB2-C250-B96926E1D1AC}"/>
          </ac:picMkLst>
        </pc:picChg>
        <pc:picChg chg="add mod">
          <ac:chgData name="Nazanin Rahnavard" userId="b3b9d8f2-5b1b-400f-abea-c58309b50793" providerId="ADAL" clId="{39E820A9-7DB9-4B20-B88C-DBD4588E1A82}" dt="2024-09-25T16:32:05.062" v="238" actId="164"/>
          <ac:picMkLst>
            <pc:docMk/>
            <pc:sldMk cId="2684079453" sldId="257"/>
            <ac:picMk id="26" creationId="{8D048CAB-F53E-7800-3613-AC10DB3B66B7}"/>
          </ac:picMkLst>
        </pc:picChg>
        <pc:picChg chg="add mod">
          <ac:chgData name="Nazanin Rahnavard" userId="b3b9d8f2-5b1b-400f-abea-c58309b50793" providerId="ADAL" clId="{39E820A9-7DB9-4B20-B88C-DBD4588E1A82}" dt="2024-09-25T16:32:05.062" v="238" actId="164"/>
          <ac:picMkLst>
            <pc:docMk/>
            <pc:sldMk cId="2684079453" sldId="257"/>
            <ac:picMk id="30" creationId="{C131D816-A5FD-AF7F-DD0B-122FA088235D}"/>
          </ac:picMkLst>
        </pc:picChg>
        <pc:picChg chg="add mod">
          <ac:chgData name="Nazanin Rahnavard" userId="b3b9d8f2-5b1b-400f-abea-c58309b50793" providerId="ADAL" clId="{39E820A9-7DB9-4B20-B88C-DBD4588E1A82}" dt="2024-09-25T16:32:05.062" v="238" actId="164"/>
          <ac:picMkLst>
            <pc:docMk/>
            <pc:sldMk cId="2684079453" sldId="257"/>
            <ac:picMk id="31" creationId="{A211E261-6678-67D5-F3A9-A4CC6722ACFD}"/>
          </ac:picMkLst>
        </pc:picChg>
        <pc:picChg chg="add mod">
          <ac:chgData name="Nazanin Rahnavard" userId="b3b9d8f2-5b1b-400f-abea-c58309b50793" providerId="ADAL" clId="{39E820A9-7DB9-4B20-B88C-DBD4588E1A82}" dt="2024-09-25T22:41:22.737" v="1842" actId="1076"/>
          <ac:picMkLst>
            <pc:docMk/>
            <pc:sldMk cId="2684079453" sldId="257"/>
            <ac:picMk id="35" creationId="{9502D2A7-1A4B-4116-1D31-70896561CE69}"/>
          </ac:picMkLst>
        </pc:picChg>
        <pc:picChg chg="add mod">
          <ac:chgData name="Nazanin Rahnavard" userId="b3b9d8f2-5b1b-400f-abea-c58309b50793" providerId="ADAL" clId="{39E820A9-7DB9-4B20-B88C-DBD4588E1A82}" dt="2024-09-25T19:46:11.059" v="1179" actId="1036"/>
          <ac:picMkLst>
            <pc:docMk/>
            <pc:sldMk cId="2684079453" sldId="257"/>
            <ac:picMk id="36" creationId="{22489855-AAD8-159A-5C3F-5E3A5970F630}"/>
          </ac:picMkLst>
        </pc:picChg>
        <pc:picChg chg="mod">
          <ac:chgData name="Nazanin Rahnavard" userId="b3b9d8f2-5b1b-400f-abea-c58309b50793" providerId="ADAL" clId="{39E820A9-7DB9-4B20-B88C-DBD4588E1A82}" dt="2024-09-25T17:37:01.348" v="383"/>
          <ac:picMkLst>
            <pc:docMk/>
            <pc:sldMk cId="2684079453" sldId="257"/>
            <ac:picMk id="38" creationId="{5CBFB48E-599E-D344-C626-D72CC5E40F1E}"/>
          </ac:picMkLst>
        </pc:picChg>
        <pc:picChg chg="mod">
          <ac:chgData name="Nazanin Rahnavard" userId="b3b9d8f2-5b1b-400f-abea-c58309b50793" providerId="ADAL" clId="{39E820A9-7DB9-4B20-B88C-DBD4588E1A82}" dt="2024-09-25T17:37:01.348" v="383"/>
          <ac:picMkLst>
            <pc:docMk/>
            <pc:sldMk cId="2684079453" sldId="257"/>
            <ac:picMk id="39" creationId="{38182FCC-D40F-7D20-BA5C-7C3F35437F1D}"/>
          </ac:picMkLst>
        </pc:picChg>
        <pc:picChg chg="add del mod">
          <ac:chgData name="Nazanin Rahnavard" userId="b3b9d8f2-5b1b-400f-abea-c58309b50793" providerId="ADAL" clId="{39E820A9-7DB9-4B20-B88C-DBD4588E1A82}" dt="2024-09-25T17:38:23.027" v="390" actId="478"/>
          <ac:picMkLst>
            <pc:docMk/>
            <pc:sldMk cId="2684079453" sldId="257"/>
            <ac:picMk id="42" creationId="{A1B6561D-9312-26DC-5963-8E972F97CD0A}"/>
          </ac:picMkLst>
        </pc:picChg>
        <pc:picChg chg="add mod topLvl">
          <ac:chgData name="Nazanin Rahnavard" userId="b3b9d8f2-5b1b-400f-abea-c58309b50793" providerId="ADAL" clId="{39E820A9-7DB9-4B20-B88C-DBD4588E1A82}" dt="2024-09-25T17:39:00.244" v="398" actId="164"/>
          <ac:picMkLst>
            <pc:docMk/>
            <pc:sldMk cId="2684079453" sldId="257"/>
            <ac:picMk id="45" creationId="{BF4AB2EA-450A-B87A-4E8D-1BF4C15AD832}"/>
          </ac:picMkLst>
        </pc:picChg>
        <pc:picChg chg="add mod topLvl">
          <ac:chgData name="Nazanin Rahnavard" userId="b3b9d8f2-5b1b-400f-abea-c58309b50793" providerId="ADAL" clId="{39E820A9-7DB9-4B20-B88C-DBD4588E1A82}" dt="2024-09-25T17:39:00.244" v="398" actId="164"/>
          <ac:picMkLst>
            <pc:docMk/>
            <pc:sldMk cId="2684079453" sldId="257"/>
            <ac:picMk id="46" creationId="{FD180F98-515A-16DE-10E4-F06316808972}"/>
          </ac:picMkLst>
        </pc:picChg>
        <pc:picChg chg="mod">
          <ac:chgData name="Nazanin Rahnavard" userId="b3b9d8f2-5b1b-400f-abea-c58309b50793" providerId="ADAL" clId="{39E820A9-7DB9-4B20-B88C-DBD4588E1A82}" dt="2024-09-25T19:44:00.781" v="1113" actId="1035"/>
          <ac:picMkLst>
            <pc:docMk/>
            <pc:sldMk cId="2684079453" sldId="257"/>
            <ac:picMk id="51" creationId="{F323D8BE-39C1-C294-1E24-A3463F0839A1}"/>
          </ac:picMkLst>
        </pc:picChg>
        <pc:picChg chg="mod">
          <ac:chgData name="Nazanin Rahnavard" userId="b3b9d8f2-5b1b-400f-abea-c58309b50793" providerId="ADAL" clId="{39E820A9-7DB9-4B20-B88C-DBD4588E1A82}" dt="2024-09-25T22:22:23.945" v="1699" actId="1076"/>
          <ac:picMkLst>
            <pc:docMk/>
            <pc:sldMk cId="2684079453" sldId="257"/>
            <ac:picMk id="52" creationId="{F436F8F7-F1CF-7E2B-AF67-5EC39F605303}"/>
          </ac:picMkLst>
        </pc:picChg>
        <pc:picChg chg="mod">
          <ac:chgData name="Nazanin Rahnavard" userId="b3b9d8f2-5b1b-400f-abea-c58309b50793" providerId="ADAL" clId="{39E820A9-7DB9-4B20-B88C-DBD4588E1A82}" dt="2024-09-25T19:44:19.466" v="1144" actId="1076"/>
          <ac:picMkLst>
            <pc:docMk/>
            <pc:sldMk cId="2684079453" sldId="257"/>
            <ac:picMk id="57" creationId="{3422726C-88D6-0B67-8759-3F1E5FA247FD}"/>
          </ac:picMkLst>
        </pc:picChg>
        <pc:picChg chg="del mod">
          <ac:chgData name="Nazanin Rahnavard" userId="b3b9d8f2-5b1b-400f-abea-c58309b50793" providerId="ADAL" clId="{39E820A9-7DB9-4B20-B88C-DBD4588E1A82}" dt="2024-09-25T22:27:45.796" v="1700" actId="478"/>
          <ac:picMkLst>
            <pc:docMk/>
            <pc:sldMk cId="2684079453" sldId="257"/>
            <ac:picMk id="68" creationId="{36A18D74-3ED1-2D9D-96BE-2B7C93D7232D}"/>
          </ac:picMkLst>
        </pc:picChg>
        <pc:picChg chg="mod">
          <ac:chgData name="Nazanin Rahnavard" userId="b3b9d8f2-5b1b-400f-abea-c58309b50793" providerId="ADAL" clId="{39E820A9-7DB9-4B20-B88C-DBD4588E1A82}" dt="2024-09-25T22:32:02.571" v="1777" actId="1035"/>
          <ac:picMkLst>
            <pc:docMk/>
            <pc:sldMk cId="2684079453" sldId="257"/>
            <ac:picMk id="80" creationId="{EB5AED15-5869-146A-EB50-7328BF17224E}"/>
          </ac:picMkLst>
        </pc:picChg>
        <pc:picChg chg="del mod">
          <ac:chgData name="Nazanin Rahnavard" userId="b3b9d8f2-5b1b-400f-abea-c58309b50793" providerId="ADAL" clId="{39E820A9-7DB9-4B20-B88C-DBD4588E1A82}" dt="2024-09-25T18:06:32.095" v="939" actId="478"/>
          <ac:picMkLst>
            <pc:docMk/>
            <pc:sldMk cId="2684079453" sldId="257"/>
            <ac:picMk id="81" creationId="{8548F771-5E08-A811-1FBD-0560589BE7DE}"/>
          </ac:picMkLst>
        </pc:picChg>
        <pc:picChg chg="del">
          <ac:chgData name="Nazanin Rahnavard" userId="b3b9d8f2-5b1b-400f-abea-c58309b50793" providerId="ADAL" clId="{39E820A9-7DB9-4B20-B88C-DBD4588E1A82}" dt="2024-09-25T18:06:33.241" v="940" actId="478"/>
          <ac:picMkLst>
            <pc:docMk/>
            <pc:sldMk cId="2684079453" sldId="257"/>
            <ac:picMk id="83" creationId="{683A5D13-E297-00EF-148E-4391D972EA1D}"/>
          </ac:picMkLst>
        </pc:picChg>
        <pc:picChg chg="mod">
          <ac:chgData name="Nazanin Rahnavard" userId="b3b9d8f2-5b1b-400f-abea-c58309b50793" providerId="ADAL" clId="{39E820A9-7DB9-4B20-B88C-DBD4588E1A82}" dt="2024-09-25T22:42:02.510" v="1851" actId="1076"/>
          <ac:picMkLst>
            <pc:docMk/>
            <pc:sldMk cId="2684079453" sldId="257"/>
            <ac:picMk id="85" creationId="{9194B8B5-3CE5-839D-C02E-7F6B42147C41}"/>
          </ac:picMkLst>
        </pc:picChg>
        <pc:picChg chg="mod">
          <ac:chgData name="Nazanin Rahnavard" userId="b3b9d8f2-5b1b-400f-abea-c58309b50793" providerId="ADAL" clId="{39E820A9-7DB9-4B20-B88C-DBD4588E1A82}" dt="2024-09-25T22:42:11.966" v="1854" actId="1076"/>
          <ac:picMkLst>
            <pc:docMk/>
            <pc:sldMk cId="2684079453" sldId="257"/>
            <ac:picMk id="87" creationId="{6B49936C-DBC2-AE8F-33A9-C5C236AE12AC}"/>
          </ac:picMkLst>
        </pc:picChg>
        <pc:picChg chg="mod">
          <ac:chgData name="Nazanin Rahnavard" userId="b3b9d8f2-5b1b-400f-abea-c58309b50793" providerId="ADAL" clId="{39E820A9-7DB9-4B20-B88C-DBD4588E1A82}" dt="2024-09-25T19:50:04.994" v="1332" actId="14100"/>
          <ac:picMkLst>
            <pc:docMk/>
            <pc:sldMk cId="2684079453" sldId="257"/>
            <ac:picMk id="89" creationId="{8BA2E41B-C668-9D67-BCA8-3C7FDD673D98}"/>
          </ac:picMkLst>
        </pc:picChg>
        <pc:picChg chg="mod">
          <ac:chgData name="Nazanin Rahnavard" userId="b3b9d8f2-5b1b-400f-abea-c58309b50793" providerId="ADAL" clId="{39E820A9-7DB9-4B20-B88C-DBD4588E1A82}" dt="2024-09-25T19:43:56.887" v="1103" actId="14100"/>
          <ac:picMkLst>
            <pc:docMk/>
            <pc:sldMk cId="2684079453" sldId="257"/>
            <ac:picMk id="90" creationId="{2B704DDA-8352-F11C-09D0-0554520CFF78}"/>
          </ac:picMkLst>
        </pc:picChg>
        <pc:picChg chg="mod">
          <ac:chgData name="Nazanin Rahnavard" userId="b3b9d8f2-5b1b-400f-abea-c58309b50793" providerId="ADAL" clId="{39E820A9-7DB9-4B20-B88C-DBD4588E1A82}" dt="2024-09-25T17:41:39.497" v="478" actId="1035"/>
          <ac:picMkLst>
            <pc:docMk/>
            <pc:sldMk cId="2684079453" sldId="257"/>
            <ac:picMk id="92" creationId="{E020AB51-500E-F464-F38D-2AC432201566}"/>
          </ac:picMkLst>
        </pc:picChg>
        <pc:picChg chg="mod">
          <ac:chgData name="Nazanin Rahnavard" userId="b3b9d8f2-5b1b-400f-abea-c58309b50793" providerId="ADAL" clId="{39E820A9-7DB9-4B20-B88C-DBD4588E1A82}" dt="2024-09-25T22:41:53.294" v="1849" actId="1076"/>
          <ac:picMkLst>
            <pc:docMk/>
            <pc:sldMk cId="2684079453" sldId="257"/>
            <ac:picMk id="99" creationId="{7249E6DD-8C56-306D-935E-3C2631274694}"/>
          </ac:picMkLst>
        </pc:picChg>
        <pc:picChg chg="add del">
          <ac:chgData name="Nazanin Rahnavard" userId="b3b9d8f2-5b1b-400f-abea-c58309b50793" providerId="ADAL" clId="{39E820A9-7DB9-4B20-B88C-DBD4588E1A82}" dt="2024-09-25T18:06:37.763" v="942" actId="478"/>
          <ac:picMkLst>
            <pc:docMk/>
            <pc:sldMk cId="2684079453" sldId="257"/>
            <ac:picMk id="105" creationId="{A18617CA-6CA3-3889-ED45-86F6AAF7E72D}"/>
          </ac:picMkLst>
        </pc:picChg>
        <pc:picChg chg="add mod">
          <ac:chgData name="Nazanin Rahnavard" userId="b3b9d8f2-5b1b-400f-abea-c58309b50793" providerId="ADAL" clId="{39E820A9-7DB9-4B20-B88C-DBD4588E1A82}" dt="2024-09-25T22:40:14.760" v="1810" actId="1036"/>
          <ac:picMkLst>
            <pc:docMk/>
            <pc:sldMk cId="2684079453" sldId="257"/>
            <ac:picMk id="106" creationId="{27922D15-E75C-FA44-83DB-B5E584B3290E}"/>
          </ac:picMkLst>
        </pc:picChg>
        <pc:picChg chg="add mod">
          <ac:chgData name="Nazanin Rahnavard" userId="b3b9d8f2-5b1b-400f-abea-c58309b50793" providerId="ADAL" clId="{39E820A9-7DB9-4B20-B88C-DBD4588E1A82}" dt="2024-09-25T22:40:10.567" v="1804" actId="1036"/>
          <ac:picMkLst>
            <pc:docMk/>
            <pc:sldMk cId="2684079453" sldId="257"/>
            <ac:picMk id="111" creationId="{12478AE1-1289-93BD-007A-5E06E5E6BE18}"/>
          </ac:picMkLst>
        </pc:picChg>
        <pc:picChg chg="add del mod">
          <ac:chgData name="Nazanin Rahnavard" userId="b3b9d8f2-5b1b-400f-abea-c58309b50793" providerId="ADAL" clId="{39E820A9-7DB9-4B20-B88C-DBD4588E1A82}" dt="2024-09-25T19:58:13.522" v="1522" actId="478"/>
          <ac:picMkLst>
            <pc:docMk/>
            <pc:sldMk cId="2684079453" sldId="257"/>
            <ac:picMk id="115" creationId="{7C6BDED2-78BE-6909-D4BC-8EADB56E1EA4}"/>
          </ac:picMkLst>
        </pc:picChg>
        <pc:picChg chg="add mod">
          <ac:chgData name="Nazanin Rahnavard" userId="b3b9d8f2-5b1b-400f-abea-c58309b50793" providerId="ADAL" clId="{39E820A9-7DB9-4B20-B88C-DBD4588E1A82}" dt="2024-09-25T22:20:40.413" v="1697" actId="1038"/>
          <ac:picMkLst>
            <pc:docMk/>
            <pc:sldMk cId="2684079453" sldId="257"/>
            <ac:picMk id="116" creationId="{D4D09F28-DD4D-40AE-F84C-624FF6D7FEAD}"/>
          </ac:picMkLst>
        </pc:picChg>
        <pc:cxnChg chg="add mod ord">
          <ac:chgData name="Nazanin Rahnavard" userId="b3b9d8f2-5b1b-400f-abea-c58309b50793" providerId="ADAL" clId="{39E820A9-7DB9-4B20-B88C-DBD4588E1A82}" dt="2024-09-25T16:32:05.062" v="238" actId="164"/>
          <ac:cxnSpMkLst>
            <pc:docMk/>
            <pc:sldMk cId="2684079453" sldId="257"/>
            <ac:cxnSpMk id="19" creationId="{E3232CE1-CB16-20F3-2676-A2ABFD9BF96F}"/>
          </ac:cxnSpMkLst>
        </pc:cxnChg>
        <pc:cxnChg chg="mod">
          <ac:chgData name="Nazanin Rahnavard" userId="b3b9d8f2-5b1b-400f-abea-c58309b50793" providerId="ADAL" clId="{39E820A9-7DB9-4B20-B88C-DBD4588E1A82}" dt="2024-09-25T17:41:39.497" v="478" actId="1035"/>
          <ac:cxnSpMkLst>
            <pc:docMk/>
            <pc:sldMk cId="2684079453" sldId="257"/>
            <ac:cxnSpMk id="40" creationId="{A365AE7C-BB7D-F473-1D9E-35DEE9B17F1A}"/>
          </ac:cxnSpMkLst>
        </pc:cxnChg>
        <pc:cxnChg chg="mod">
          <ac:chgData name="Nazanin Rahnavard" userId="b3b9d8f2-5b1b-400f-abea-c58309b50793" providerId="ADAL" clId="{39E820A9-7DB9-4B20-B88C-DBD4588E1A82}" dt="2024-09-25T17:41:39.497" v="478" actId="1035"/>
          <ac:cxnSpMkLst>
            <pc:docMk/>
            <pc:sldMk cId="2684079453" sldId="257"/>
            <ac:cxnSpMk id="41" creationId="{90A637AF-7F8F-606F-C3D1-A60F8709A502}"/>
          </ac:cxnSpMkLst>
        </pc:cxnChg>
        <pc:cxnChg chg="add del mod">
          <ac:chgData name="Nazanin Rahnavard" userId="b3b9d8f2-5b1b-400f-abea-c58309b50793" providerId="ADAL" clId="{39E820A9-7DB9-4B20-B88C-DBD4588E1A82}" dt="2024-09-25T17:46:33.946" v="578" actId="478"/>
          <ac:cxnSpMkLst>
            <pc:docMk/>
            <pc:sldMk cId="2684079453" sldId="257"/>
            <ac:cxnSpMk id="53" creationId="{C4038283-4C8A-1B36-F2A6-44755436FAA8}"/>
          </ac:cxnSpMkLst>
        </pc:cxnChg>
        <pc:cxnChg chg="add del mod">
          <ac:chgData name="Nazanin Rahnavard" userId="b3b9d8f2-5b1b-400f-abea-c58309b50793" providerId="ADAL" clId="{39E820A9-7DB9-4B20-B88C-DBD4588E1A82}" dt="2024-09-25T17:46:33.035" v="577" actId="478"/>
          <ac:cxnSpMkLst>
            <pc:docMk/>
            <pc:sldMk cId="2684079453" sldId="257"/>
            <ac:cxnSpMk id="66" creationId="{5673B9B4-BD96-B0C9-41FF-B4CAC6A08EFA}"/>
          </ac:cxnSpMkLst>
        </pc:cxnChg>
        <pc:cxnChg chg="add mod">
          <ac:chgData name="Nazanin Rahnavard" userId="b3b9d8f2-5b1b-400f-abea-c58309b50793" providerId="ADAL" clId="{39E820A9-7DB9-4B20-B88C-DBD4588E1A82}" dt="2024-09-25T19:47:28.370" v="1276" actId="1037"/>
          <ac:cxnSpMkLst>
            <pc:docMk/>
            <pc:sldMk cId="2684079453" sldId="257"/>
            <ac:cxnSpMk id="73" creationId="{5695D694-E201-A4C3-3E35-44CF8F7BF7AB}"/>
          </ac:cxnSpMkLst>
        </pc:cxnChg>
        <pc:cxnChg chg="add mod">
          <ac:chgData name="Nazanin Rahnavard" userId="b3b9d8f2-5b1b-400f-abea-c58309b50793" providerId="ADAL" clId="{39E820A9-7DB9-4B20-B88C-DBD4588E1A82}" dt="2024-09-25T19:46:31.963" v="1201" actId="1038"/>
          <ac:cxnSpMkLst>
            <pc:docMk/>
            <pc:sldMk cId="2684079453" sldId="257"/>
            <ac:cxnSpMk id="78" creationId="{97FB3540-3406-F50A-F534-3D331864370A}"/>
          </ac:cxnSpMkLst>
        </pc:cxnChg>
        <pc:cxnChg chg="add mod">
          <ac:chgData name="Nazanin Rahnavard" userId="b3b9d8f2-5b1b-400f-abea-c58309b50793" providerId="ADAL" clId="{39E820A9-7DB9-4B20-B88C-DBD4588E1A82}" dt="2024-09-25T19:46:48.550" v="1225" actId="1036"/>
          <ac:cxnSpMkLst>
            <pc:docMk/>
            <pc:sldMk cId="2684079453" sldId="257"/>
            <ac:cxnSpMk id="84" creationId="{5F99C1E8-CC3D-C513-31CA-47BAB1DA2F95}"/>
          </ac:cxnSpMkLst>
        </pc:cxnChg>
        <pc:cxnChg chg="add del mod">
          <ac:chgData name="Nazanin Rahnavard" userId="b3b9d8f2-5b1b-400f-abea-c58309b50793" providerId="ADAL" clId="{39E820A9-7DB9-4B20-B88C-DBD4588E1A82}" dt="2024-09-25T17:47:55.314" v="744" actId="478"/>
          <ac:cxnSpMkLst>
            <pc:docMk/>
            <pc:sldMk cId="2684079453" sldId="257"/>
            <ac:cxnSpMk id="86" creationId="{B16D1270-9AC5-FC68-FD02-46F27717DD0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3A6DF-EADD-4F4F-8374-7CE2000159A2}" type="datetimeFigureOut"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86456-CA99-4CD7-BED1-9582F24624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cdbd7fc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ccdbd7fc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16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microsoft.com/office/2007/relationships/hdphoto" Target="../media/hdphoto1.wdp"/><Relationship Id="rId3" Type="http://schemas.openxmlformats.org/officeDocument/2006/relationships/image" Target="../media/image1.png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21.gif"/><Relationship Id="rId5" Type="http://schemas.openxmlformats.org/officeDocument/2006/relationships/image" Target="../media/image3.sv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3.emf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976251" y="171557"/>
            <a:ext cx="8219125" cy="52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200" b="1" dirty="0">
                <a:solidFill>
                  <a:srgbClr val="363636"/>
                </a:solidFill>
                <a:latin typeface="Times New Roman"/>
                <a:sym typeface="Times New Roman"/>
              </a:rPr>
              <a:t>Augmented Neural Fine-Tuning for Efficient Backdoor Purification</a:t>
            </a:r>
            <a:endParaRPr lang="en-US" sz="2200" b="1" dirty="0">
              <a:latin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latin typeface="Times New Roman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1591031" y="593020"/>
            <a:ext cx="8139295" cy="511766"/>
            <a:chOff x="17825208" y="3881630"/>
            <a:chExt cx="46849357" cy="2417254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17825208" y="3945287"/>
              <a:ext cx="11076584" cy="1614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00" tIns="16700" rIns="16700" bIns="16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latin typeface="Times New Roman"/>
                  <a:ea typeface="Times New Roman"/>
                  <a:cs typeface="Times New Roman"/>
                  <a:sym typeface="Times New Roman"/>
                </a:rPr>
                <a:t>Nazmul Karim*</a:t>
              </a:r>
              <a:endParaRPr lang="en-US" sz="106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latin typeface="Times New Roman"/>
                  <a:ea typeface="Times New Roman"/>
                  <a:cs typeface="Times New Roman"/>
                  <a:sym typeface="Times New Roman"/>
                </a:rPr>
                <a:t>nazmul.karim170@gmail.com</a:t>
              </a:r>
              <a:endParaRPr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37198496" y="3946284"/>
              <a:ext cx="12152101" cy="23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00" tIns="16700" rIns="16700" bIns="16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050" dirty="0">
                  <a:latin typeface="Times New Roman"/>
                  <a:ea typeface="Times New Roman"/>
                  <a:cs typeface="Times New Roman"/>
                  <a:sym typeface="Times New Roman"/>
                </a:rPr>
                <a:t> Umar Khalid*</a:t>
              </a:r>
              <a:endParaRPr lang="en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latin typeface="Times New Roman"/>
                  <a:ea typeface="Times New Roman"/>
                  <a:sym typeface="Times New Roman"/>
                </a:rPr>
                <a:t>Umarkhalidai@outlook.com</a:t>
              </a:r>
              <a:endParaRPr sz="1850" dirty="0">
                <a:latin typeface="Times New Roman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55033767" y="3881630"/>
              <a:ext cx="9640798" cy="2352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00" tIns="16700" rIns="16700" bIns="16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050" dirty="0">
                  <a:latin typeface="Times New Roman"/>
                  <a:ea typeface="Times New Roman"/>
                  <a:cs typeface="Times New Roman"/>
                  <a:sym typeface="Times New Roman"/>
                </a:rPr>
                <a:t>Nazanin Rahnavard*</a:t>
              </a:r>
              <a:endParaRPr sz="1067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latin typeface="Times New Roman"/>
                  <a:cs typeface="Times New Roman"/>
                  <a:sym typeface="Times New Roman"/>
                </a:rPr>
                <a:t>Nazanin.Rahnavard@ucf.edu</a:t>
              </a:r>
              <a:endParaRPr dirty="0"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6262006" y="3946284"/>
              <a:ext cx="13392899" cy="23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00" tIns="16700" rIns="16700" bIns="16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050" dirty="0">
                  <a:latin typeface="Times New Roman"/>
                  <a:cs typeface="Times New Roman"/>
                </a:rPr>
                <a:t>Abdullah Al Arafat+</a:t>
              </a: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latin typeface="Times New Roman"/>
                </a:rPr>
                <a:t>aalaraf@ncsu.edu</a:t>
              </a:r>
            </a:p>
          </p:txBody>
        </p:sp>
      </p:grpSp>
      <p:sp>
        <p:nvSpPr>
          <p:cNvPr id="72" name="Google Shape;72;p13"/>
          <p:cNvSpPr txBox="1"/>
          <p:nvPr/>
        </p:nvSpPr>
        <p:spPr>
          <a:xfrm>
            <a:off x="6527780" y="606497"/>
            <a:ext cx="17644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50" dirty="0">
                <a:latin typeface="Times New Roman"/>
                <a:cs typeface="Times New Roman"/>
                <a:sym typeface="Times New Roman"/>
              </a:rPr>
              <a:t>Zhishan Guo+</a:t>
            </a:r>
            <a:endParaRPr lang="en-US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Times New Roman"/>
                <a:ea typeface="Roboto"/>
                <a:cs typeface="Roboto"/>
                <a:sym typeface="Times New Roman"/>
              </a:rPr>
              <a:t>guo32@ncsu.edu</a:t>
            </a:r>
            <a:endParaRPr sz="1850" dirty="0">
              <a:latin typeface="Times New Roman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818390E-0C24-1233-80B3-EB17F3B4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" y="56217"/>
            <a:ext cx="480972" cy="49656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194B8B5-3CE5-839D-C02E-7F6B42147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292" y="719339"/>
            <a:ext cx="348021" cy="41431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B49936C-DBC2-AE8F-33A9-C5C236AE1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99" y="3835"/>
            <a:ext cx="1111684" cy="1162874"/>
          </a:xfrm>
          <a:prstGeom prst="rect">
            <a:avLst/>
          </a:prstGeom>
        </p:spPr>
      </p:pic>
      <p:pic>
        <p:nvPicPr>
          <p:cNvPr id="99" name="Picture 98" descr="A logo for a conference&#10;&#10;Description automatically generated">
            <a:extLst>
              <a:ext uri="{FF2B5EF4-FFF2-40B4-BE49-F238E27FC236}">
                <a16:creationId xmlns:a16="http://schemas.microsoft.com/office/drawing/2014/main" id="{7249E6DD-8C56-306D-935E-3C2631274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9518" y="25589"/>
            <a:ext cx="2016190" cy="1237380"/>
          </a:xfrm>
          <a:prstGeom prst="rect">
            <a:avLst/>
          </a:prstGeom>
        </p:spPr>
      </p:pic>
      <p:sp>
        <p:nvSpPr>
          <p:cNvPr id="69" name="Google Shape;69;p13"/>
          <p:cNvSpPr txBox="1"/>
          <p:nvPr/>
        </p:nvSpPr>
        <p:spPr>
          <a:xfrm>
            <a:off x="345801" y="1575804"/>
            <a:ext cx="2446502" cy="111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ts val="8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Backdoor Attack to Deep Neural Networks,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attacker embeds a hidden trigger in the training data causing normal behavior on clean data but targeted misclassifications when the trigger appears. </a:t>
            </a:r>
            <a:endParaRPr lang="en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SzPts val="800"/>
              <a:buFont typeface="Arial" panose="020B0604020202020204" pitchFamily="34" charset="0"/>
              <a:buChar char="•"/>
            </a:pPr>
            <a:endParaRPr lang="en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455" indent="-118110">
              <a:buSzPts val="800"/>
              <a:buFont typeface="Times New Roman"/>
              <a:buChar char="❖"/>
            </a:pPr>
            <a:endParaRPr lang="en" sz="1050" dirty="0">
              <a:solidFill>
                <a:schemeClr val="dk1"/>
              </a:solidFill>
              <a:latin typeface="Times New Roman"/>
            </a:endParaRPr>
          </a:p>
          <a:p>
            <a:pPr>
              <a:buSzPts val="800"/>
            </a:pPr>
            <a:endParaRPr lang="en" sz="1050" dirty="0">
              <a:solidFill>
                <a:schemeClr val="dk1"/>
              </a:solidFill>
              <a:latin typeface="Times New Roman"/>
            </a:endParaRPr>
          </a:p>
          <a:p>
            <a:pPr marL="84455" indent="-118110">
              <a:buSzPts val="800"/>
              <a:buFont typeface="Times New Roman"/>
              <a:buChar char="❖"/>
            </a:pPr>
            <a:endParaRPr lang="en" sz="1050" dirty="0">
              <a:solidFill>
                <a:schemeClr val="dk1"/>
              </a:solidFill>
              <a:latin typeface="Times New Roman"/>
            </a:endParaRPr>
          </a:p>
          <a:p>
            <a:pPr marL="84455" indent="-118110">
              <a:buSzPts val="800"/>
              <a:buFont typeface="Times New Roman"/>
              <a:buChar char="❖"/>
            </a:pPr>
            <a:endParaRPr lang="en" sz="1050" dirty="0">
              <a:solidFill>
                <a:schemeClr val="dk1"/>
              </a:solidFill>
              <a:latin typeface="Times New Roman"/>
            </a:endParaRPr>
          </a:p>
          <a:p>
            <a:pPr marL="84455" indent="-118110">
              <a:buSzPts val="800"/>
              <a:buFont typeface="Times New Roman"/>
              <a:buChar char="❖"/>
            </a:pPr>
            <a:endParaRPr lang="en" sz="1050" dirty="0">
              <a:solidFill>
                <a:schemeClr val="dk1"/>
              </a:solidFill>
              <a:latin typeface="Times New Roman"/>
            </a:endParaRPr>
          </a:p>
          <a:p>
            <a:pPr marL="84455" indent="-118110">
              <a:buSzPts val="800"/>
              <a:buFont typeface="Times New Roman"/>
              <a:buChar char="❖"/>
            </a:pPr>
            <a:endParaRPr lang="en" sz="1050" dirty="0">
              <a:solidFill>
                <a:schemeClr val="dk1"/>
              </a:solidFill>
              <a:latin typeface="Times New Roman"/>
            </a:endParaRPr>
          </a:p>
          <a:p>
            <a:pPr marL="171450" indent="-171450">
              <a:buSzPts val="800"/>
              <a:buFont typeface="Arial" panose="020B0604020202020204" pitchFamily="34" charset="0"/>
              <a:buChar char="•"/>
            </a:pPr>
            <a:endParaRPr lang="en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SzPts val="8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against backdoor attacks is crucial for safe and robust AI</a:t>
            </a:r>
          </a:p>
        </p:txBody>
      </p:sp>
      <p:sp>
        <p:nvSpPr>
          <p:cNvPr id="77" name="Google Shape;77;p13"/>
          <p:cNvSpPr txBox="1"/>
          <p:nvPr/>
        </p:nvSpPr>
        <p:spPr>
          <a:xfrm>
            <a:off x="361314" y="4076796"/>
            <a:ext cx="2488043" cy="265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Major flaws with other defense methods:</a:t>
            </a:r>
          </a:p>
          <a:p>
            <a:pPr marL="365760" lvl="1" indent="-171450">
              <a:buSzPts val="800"/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Expensive adversarial search module for either</a:t>
            </a:r>
          </a:p>
          <a:p>
            <a:pPr marL="365760" lvl="2" indent="-171450">
              <a:buSzPts val="800"/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Pruning bad neurons</a:t>
            </a:r>
            <a:endParaRPr lang="en-US" sz="9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2" indent="-171450">
              <a:buSzPts val="800"/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Synthesizing trigger</a:t>
            </a:r>
          </a:p>
          <a:p>
            <a:pPr marL="365760" lvl="1" indent="-171450">
              <a:buSzPts val="800"/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type optimizer that updates in more than one forward pass</a:t>
            </a:r>
          </a:p>
          <a:p>
            <a:pPr marL="365760" lvl="1" indent="-171450">
              <a:buSzPts val="800"/>
              <a:buFont typeface="Courier New" panose="02070309020205020404" pitchFamily="49" charset="0"/>
              <a:buChar char="o"/>
            </a:pPr>
            <a:endParaRPr lang="en-US" sz="9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SzPts val="800"/>
              <a:buFont typeface="Arial" panose="020B0604020202020204" pitchFamily="34" charset="0"/>
              <a:buChar char="•"/>
            </a:pPr>
            <a:r>
              <a:rPr lang="en" sz="1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We aim to eliminate the requirement of adversarial search module by </a:t>
            </a:r>
          </a:p>
          <a:p>
            <a:pPr marL="365760" lvl="1" indent="-171450">
              <a:buSzPts val="800"/>
              <a:buFont typeface="Courier New" panose="02070309020205020404" pitchFamily="49" charset="0"/>
              <a:buChar char="o"/>
            </a:pPr>
            <a:r>
              <a:rPr lang="en" sz="9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Replacing the trigger synthesis process with MixUp augmentation</a:t>
            </a:r>
          </a:p>
          <a:p>
            <a:pPr marL="365760" lvl="1" indent="-171450">
              <a:buSzPts val="800"/>
              <a:buFont typeface="Courier New" panose="02070309020205020404" pitchFamily="49" charset="0"/>
              <a:buChar char="o"/>
            </a:pPr>
            <a:r>
              <a:rPr lang="en" sz="9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Fine-tuning neural masks instead of model weights</a:t>
            </a:r>
          </a:p>
          <a:p>
            <a:pPr marL="365760" lvl="1" indent="-171450">
              <a:buFont typeface="Courier New" panose="02070309020205020404" pitchFamily="49" charset="0"/>
              <a:buChar char="o"/>
            </a:pPr>
            <a:r>
              <a:rPr lang="en" sz="9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Using Mask Scheduling to better control the mask fine-tuning: </a:t>
            </a:r>
            <a:r>
              <a:rPr lang="en-US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significantly reducing the mask search space</a:t>
            </a:r>
            <a:endParaRPr lang="en" sz="9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4455" indent="-118110">
              <a:buSzPts val="800"/>
              <a:buFont typeface="Times New Roman"/>
              <a:buChar char="❖"/>
            </a:pPr>
            <a:endParaRPr lang="en" sz="10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4455" indent="-118110">
              <a:buSzPts val="800"/>
              <a:buFont typeface="Times New Roman"/>
              <a:buChar char="❖"/>
            </a:pPr>
            <a:endParaRPr lang="en" sz="105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9B635-557F-88B8-4CAA-646EEFCC20D3}"/>
              </a:ext>
            </a:extLst>
          </p:cNvPr>
          <p:cNvSpPr/>
          <p:nvPr/>
        </p:nvSpPr>
        <p:spPr>
          <a:xfrm>
            <a:off x="250900" y="3490284"/>
            <a:ext cx="2644729" cy="448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 dirty="0"/>
          </a:p>
        </p:txBody>
      </p:sp>
      <p:sp>
        <p:nvSpPr>
          <p:cNvPr id="20" name="Google Shape;54;p13">
            <a:extLst>
              <a:ext uri="{FF2B5EF4-FFF2-40B4-BE49-F238E27FC236}">
                <a16:creationId xmlns:a16="http://schemas.microsoft.com/office/drawing/2014/main" id="{A9A874E9-77DE-73AA-4228-5C09B80C36AF}"/>
              </a:ext>
            </a:extLst>
          </p:cNvPr>
          <p:cNvSpPr/>
          <p:nvPr/>
        </p:nvSpPr>
        <p:spPr>
          <a:xfrm>
            <a:off x="247162" y="1389943"/>
            <a:ext cx="2637680" cy="5256448"/>
          </a:xfrm>
          <a:prstGeom prst="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700" tIns="16700" rIns="16700" bIns="16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2489"/>
          </a:p>
        </p:txBody>
      </p:sp>
      <p:sp>
        <p:nvSpPr>
          <p:cNvPr id="21" name="Google Shape;56;p13">
            <a:extLst>
              <a:ext uri="{FF2B5EF4-FFF2-40B4-BE49-F238E27FC236}">
                <a16:creationId xmlns:a16="http://schemas.microsoft.com/office/drawing/2014/main" id="{A583EDE4-671B-EF06-E420-6BE8490E1775}"/>
              </a:ext>
            </a:extLst>
          </p:cNvPr>
          <p:cNvSpPr txBox="1"/>
          <p:nvPr/>
        </p:nvSpPr>
        <p:spPr>
          <a:xfrm>
            <a:off x="373499" y="1249702"/>
            <a:ext cx="1885024" cy="2831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8466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Introduction</a:t>
            </a:r>
            <a:endParaRPr lang="en-US" sz="1333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3" name="Google Shape;70;p13">
            <a:extLst>
              <a:ext uri="{FF2B5EF4-FFF2-40B4-BE49-F238E27FC236}">
                <a16:creationId xmlns:a16="http://schemas.microsoft.com/office/drawing/2014/main" id="{9C6A5635-1F47-5EE1-65D3-2A0F31679C96}"/>
              </a:ext>
            </a:extLst>
          </p:cNvPr>
          <p:cNvSpPr txBox="1"/>
          <p:nvPr/>
        </p:nvSpPr>
        <p:spPr>
          <a:xfrm>
            <a:off x="363416" y="3412393"/>
            <a:ext cx="1889057" cy="2831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4455"/>
            <a:r>
              <a:rPr lang="en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Motivation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2" name="Google Shape;76;p13">
            <a:extLst>
              <a:ext uri="{FF2B5EF4-FFF2-40B4-BE49-F238E27FC236}">
                <a16:creationId xmlns:a16="http://schemas.microsoft.com/office/drawing/2014/main" id="{C6F48EA2-8A81-EA9A-F18E-61EC7927F94E}"/>
              </a:ext>
            </a:extLst>
          </p:cNvPr>
          <p:cNvSpPr/>
          <p:nvPr/>
        </p:nvSpPr>
        <p:spPr>
          <a:xfrm>
            <a:off x="2889251" y="1389945"/>
            <a:ext cx="5366805" cy="5256444"/>
          </a:xfrm>
          <a:prstGeom prst="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700" tIns="16700" rIns="16700" bIns="16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89" name="Picture 88" descr="A diagram of different colored dots&#10;&#10;Description automatically generated">
            <a:extLst>
              <a:ext uri="{FF2B5EF4-FFF2-40B4-BE49-F238E27FC236}">
                <a16:creationId xmlns:a16="http://schemas.microsoft.com/office/drawing/2014/main" id="{8BA2E41B-C668-9D67-BCA8-3C7FDD673D9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07" t="12993" r="5313" b="6272"/>
          <a:stretch/>
        </p:blipFill>
        <p:spPr>
          <a:xfrm>
            <a:off x="8476505" y="1784620"/>
            <a:ext cx="3289477" cy="1600450"/>
          </a:xfrm>
          <a:prstGeom prst="rect">
            <a:avLst/>
          </a:prstGeom>
        </p:spPr>
      </p:pic>
      <p:pic>
        <p:nvPicPr>
          <p:cNvPr id="91" name="Picture 90" descr="A black and white text&#10;&#10;Description automatically generated">
            <a:extLst>
              <a:ext uri="{FF2B5EF4-FFF2-40B4-BE49-F238E27FC236}">
                <a16:creationId xmlns:a16="http://schemas.microsoft.com/office/drawing/2014/main" id="{13F8E739-A816-3C0C-B222-A94052C26B5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69" t="4984" r="-527" b="11342"/>
          <a:stretch/>
        </p:blipFill>
        <p:spPr>
          <a:xfrm>
            <a:off x="8431112" y="4714698"/>
            <a:ext cx="3453551" cy="690579"/>
          </a:xfrm>
          <a:prstGeom prst="rect">
            <a:avLst/>
          </a:prstGeom>
        </p:spPr>
      </p:pic>
      <p:pic>
        <p:nvPicPr>
          <p:cNvPr id="97" name="Picture 9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B2F89ED-7F0B-33C3-1160-9DEEB6647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8" t="1090" r="-1377" b="16052"/>
          <a:stretch/>
        </p:blipFill>
        <p:spPr>
          <a:xfrm>
            <a:off x="8486559" y="3555089"/>
            <a:ext cx="3338965" cy="463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8CAFB9-27BF-3BD4-DFC0-2E22CE3D32DA}"/>
              </a:ext>
            </a:extLst>
          </p:cNvPr>
          <p:cNvSpPr txBox="1"/>
          <p:nvPr/>
        </p:nvSpPr>
        <p:spPr>
          <a:xfrm>
            <a:off x="8294734" y="4106383"/>
            <a:ext cx="363345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NFT is evaluated on four tasks---achieved SOTA performance in most cases</a:t>
            </a:r>
          </a:p>
          <a:p>
            <a:pPr marL="285750" indent="-285750">
              <a:buFont typeface="Arial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We show results on accuracy (ACC) and attack success rate (ASR) on Action Recognition Datasets below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D497FE-AF1D-B9C9-8656-BB515ECABE81}"/>
              </a:ext>
            </a:extLst>
          </p:cNvPr>
          <p:cNvSpPr/>
          <p:nvPr/>
        </p:nvSpPr>
        <p:spPr>
          <a:xfrm>
            <a:off x="8262635" y="5620466"/>
            <a:ext cx="3682729" cy="448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11" name="Google Shape;70;p13">
            <a:extLst>
              <a:ext uri="{FF2B5EF4-FFF2-40B4-BE49-F238E27FC236}">
                <a16:creationId xmlns:a16="http://schemas.microsoft.com/office/drawing/2014/main" id="{D3116B86-69C2-A479-B2B6-AC9AD0A8509A}"/>
              </a:ext>
            </a:extLst>
          </p:cNvPr>
          <p:cNvSpPr txBox="1"/>
          <p:nvPr/>
        </p:nvSpPr>
        <p:spPr>
          <a:xfrm>
            <a:off x="8434521" y="5515456"/>
            <a:ext cx="1853057" cy="2891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4455"/>
            <a:r>
              <a:rPr lang="en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Concluding Remarks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23FEB15B-0169-9F01-878A-9FB948A1CAAA}"/>
              </a:ext>
            </a:extLst>
          </p:cNvPr>
          <p:cNvSpPr/>
          <p:nvPr/>
        </p:nvSpPr>
        <p:spPr>
          <a:xfrm>
            <a:off x="2972221" y="2822559"/>
            <a:ext cx="2992517" cy="6501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04243794-B1CF-4402-7009-BA91A6481F6C}"/>
              </a:ext>
            </a:extLst>
          </p:cNvPr>
          <p:cNvSpPr/>
          <p:nvPr/>
        </p:nvSpPr>
        <p:spPr>
          <a:xfrm>
            <a:off x="5110549" y="2870063"/>
            <a:ext cx="789121" cy="558937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tx1"/>
                </a:solidFill>
              </a:rPr>
              <a:t>Clean Model</a:t>
            </a: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3998DE8A-8D46-9021-5D7E-6B1607BF9594}"/>
              </a:ext>
            </a:extLst>
          </p:cNvPr>
          <p:cNvSpPr/>
          <p:nvPr/>
        </p:nvSpPr>
        <p:spPr>
          <a:xfrm>
            <a:off x="3032337" y="2870063"/>
            <a:ext cx="789121" cy="558938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Backdoor Model</a:t>
            </a: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5813E4D4-06C1-4BFE-CFF4-D764A355A365}"/>
              </a:ext>
            </a:extLst>
          </p:cNvPr>
          <p:cNvSpPr/>
          <p:nvPr/>
        </p:nvSpPr>
        <p:spPr>
          <a:xfrm>
            <a:off x="4012731" y="2958282"/>
            <a:ext cx="914325" cy="4259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Neural Mask Fine-tuning (NFT)</a:t>
            </a:r>
          </a:p>
        </p:txBody>
      </p:sp>
      <p:sp>
        <p:nvSpPr>
          <p:cNvPr id="29" name="Right Arrow 8">
            <a:extLst>
              <a:ext uri="{FF2B5EF4-FFF2-40B4-BE49-F238E27FC236}">
                <a16:creationId xmlns:a16="http://schemas.microsoft.com/office/drawing/2014/main" id="{B0DBE98D-3CAE-FBA6-E716-049E2E7679DA}"/>
              </a:ext>
            </a:extLst>
          </p:cNvPr>
          <p:cNvSpPr/>
          <p:nvPr/>
        </p:nvSpPr>
        <p:spPr>
          <a:xfrm>
            <a:off x="3837414" y="3183251"/>
            <a:ext cx="145120" cy="14830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/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6CA1DE61-AE07-980C-1317-105691DD9C6C}"/>
              </a:ext>
            </a:extLst>
          </p:cNvPr>
          <p:cNvSpPr txBox="1"/>
          <p:nvPr/>
        </p:nvSpPr>
        <p:spPr>
          <a:xfrm>
            <a:off x="4274950" y="3402627"/>
            <a:ext cx="725353" cy="2213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/>
              <a:t>NFT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65AE7C-BB7D-F473-1D9E-35DEE9B17F1A}"/>
              </a:ext>
            </a:extLst>
          </p:cNvPr>
          <p:cNvCxnSpPr>
            <a:cxnSpLocks/>
          </p:cNvCxnSpPr>
          <p:nvPr/>
        </p:nvCxnSpPr>
        <p:spPr>
          <a:xfrm>
            <a:off x="4852852" y="3408032"/>
            <a:ext cx="1106249" cy="1500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A637AF-7F8F-606F-C3D1-A60F8709A502}"/>
              </a:ext>
            </a:extLst>
          </p:cNvPr>
          <p:cNvCxnSpPr>
            <a:cxnSpLocks/>
          </p:cNvCxnSpPr>
          <p:nvPr/>
        </p:nvCxnSpPr>
        <p:spPr>
          <a:xfrm flipH="1">
            <a:off x="3108717" y="3408032"/>
            <a:ext cx="955309" cy="1605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F367DB7-D3D6-F274-18A3-7E4B7ED77824}"/>
              </a:ext>
            </a:extLst>
          </p:cNvPr>
          <p:cNvGrpSpPr/>
          <p:nvPr/>
        </p:nvGrpSpPr>
        <p:grpSpPr>
          <a:xfrm>
            <a:off x="2893357" y="2467726"/>
            <a:ext cx="5376062" cy="294000"/>
            <a:chOff x="2852369" y="2560868"/>
            <a:chExt cx="5376062" cy="294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9979946-1463-C9C9-F621-9C83EB1C01D7}"/>
                </a:ext>
              </a:extLst>
            </p:cNvPr>
            <p:cNvSpPr/>
            <p:nvPr/>
          </p:nvSpPr>
          <p:spPr>
            <a:xfrm>
              <a:off x="2852369" y="2665608"/>
              <a:ext cx="5376062" cy="448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lang="en-US" sz="2489"/>
            </a:p>
          </p:txBody>
        </p:sp>
        <p:sp>
          <p:nvSpPr>
            <p:cNvPr id="79" name="Google Shape;90;p13">
              <a:extLst>
                <a:ext uri="{FF2B5EF4-FFF2-40B4-BE49-F238E27FC236}">
                  <a16:creationId xmlns:a16="http://schemas.microsoft.com/office/drawing/2014/main" id="{EF0C423F-EF8C-36FB-BE23-43380EC3E9E2}"/>
                </a:ext>
              </a:extLst>
            </p:cNvPr>
            <p:cNvSpPr txBox="1"/>
            <p:nvPr/>
          </p:nvSpPr>
          <p:spPr>
            <a:xfrm>
              <a:off x="3050371" y="2560868"/>
              <a:ext cx="2326793" cy="29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6700" tIns="16700" rIns="16700" bIns="1670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" sz="1300" b="1" dirty="0">
                  <a:solidFill>
                    <a:schemeClr val="bg1"/>
                  </a:solidFill>
                  <a:latin typeface="Times New Roman"/>
                  <a:cs typeface="Times New Roman"/>
                  <a:sym typeface="Times New Roman"/>
                </a:rPr>
                <a:t> </a:t>
              </a:r>
              <a:r>
                <a:rPr lang="en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/>
                </a:rPr>
                <a:t>Proposed Defense Pipeline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" sz="1300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FA33647-9CAD-DE70-4301-D6B27D145EA7}"/>
              </a:ext>
            </a:extLst>
          </p:cNvPr>
          <p:cNvSpPr txBox="1"/>
          <p:nvPr/>
        </p:nvSpPr>
        <p:spPr>
          <a:xfrm>
            <a:off x="8269419" y="5798334"/>
            <a:ext cx="316605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We tackled the backdoor attack in deep learning with a simple yet effective technique, called NFT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NFT’s efficiency and ease of implementation ensure broad applicability across a wide range of modalities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108" name="Google Shape;90;p13">
            <a:extLst>
              <a:ext uri="{FF2B5EF4-FFF2-40B4-BE49-F238E27FC236}">
                <a16:creationId xmlns:a16="http://schemas.microsoft.com/office/drawing/2014/main" id="{4C9D2871-AAE4-4129-FCA7-C728548B2784}"/>
              </a:ext>
            </a:extLst>
          </p:cNvPr>
          <p:cNvSpPr txBox="1"/>
          <p:nvPr/>
        </p:nvSpPr>
        <p:spPr>
          <a:xfrm>
            <a:off x="3091359" y="1240059"/>
            <a:ext cx="2326793" cy="29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300" b="1" dirty="0">
                <a:solidFill>
                  <a:schemeClr val="bg1"/>
                </a:solidFill>
                <a:latin typeface="Times New Roman"/>
                <a:cs typeface="Times New Roman"/>
                <a:sym typeface="Times New Roman"/>
              </a:rPr>
              <a:t> 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ptos"/>
                <a:cs typeface="Times New Roman"/>
                <a:sym typeface="Times New Roman"/>
              </a:rPr>
              <a:t>Backdoor Attack Pipeline</a:t>
            </a:r>
            <a:endParaRPr lang="en" sz="1200" dirty="0">
              <a:solidFill>
                <a:schemeClr val="bg1">
                  <a:lumMod val="95000"/>
                </a:schemeClr>
              </a:solidFill>
              <a:latin typeface="Aptos"/>
              <a:cs typeface="Times New Roman"/>
            </a:endParaRPr>
          </a:p>
          <a:p>
            <a:endParaRPr lang="en" sz="13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9" name="Picture 108" descr="A diagram of a user and a dataset&#10;&#10;Description automatically generated">
            <a:extLst>
              <a:ext uri="{FF2B5EF4-FFF2-40B4-BE49-F238E27FC236}">
                <a16:creationId xmlns:a16="http://schemas.microsoft.com/office/drawing/2014/main" id="{4668396C-D0A3-3B2C-448F-B338FFBDF0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0370" y="1509672"/>
            <a:ext cx="4995746" cy="958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F98EA2-A05B-B6D0-9ADA-5B5D0B04306A}"/>
              </a:ext>
            </a:extLst>
          </p:cNvPr>
          <p:cNvSpPr txBox="1"/>
          <p:nvPr/>
        </p:nvSpPr>
        <p:spPr>
          <a:xfrm>
            <a:off x="8269419" y="1558341"/>
            <a:ext cx="3658767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T-SNE Visualization of Backdoor and Purified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7AA38-724D-2625-7C7D-813BA6BC8E03}"/>
              </a:ext>
            </a:extLst>
          </p:cNvPr>
          <p:cNvSpPr txBox="1"/>
          <p:nvPr/>
        </p:nvSpPr>
        <p:spPr>
          <a:xfrm>
            <a:off x="8269419" y="3390103"/>
            <a:ext cx="3664601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Average Runtime on an NVIDIA RTX 3090 </a:t>
            </a:r>
          </a:p>
        </p:txBody>
      </p:sp>
      <p:sp>
        <p:nvSpPr>
          <p:cNvPr id="13" name="Google Shape;74;p13">
            <a:extLst>
              <a:ext uri="{FF2B5EF4-FFF2-40B4-BE49-F238E27FC236}">
                <a16:creationId xmlns:a16="http://schemas.microsoft.com/office/drawing/2014/main" id="{4672D56F-EA21-B40B-2F8B-42BB19B55E42}"/>
              </a:ext>
            </a:extLst>
          </p:cNvPr>
          <p:cNvSpPr/>
          <p:nvPr/>
        </p:nvSpPr>
        <p:spPr>
          <a:xfrm>
            <a:off x="8256056" y="1389943"/>
            <a:ext cx="3682000" cy="5256446"/>
          </a:xfrm>
          <a:prstGeom prst="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700" tIns="16700" rIns="16700" bIns="16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" name="Google Shape;75;p13">
            <a:extLst>
              <a:ext uri="{FF2B5EF4-FFF2-40B4-BE49-F238E27FC236}">
                <a16:creationId xmlns:a16="http://schemas.microsoft.com/office/drawing/2014/main" id="{87188055-7EDF-2A55-02A8-C6FCAA8BA964}"/>
              </a:ext>
            </a:extLst>
          </p:cNvPr>
          <p:cNvSpPr txBox="1"/>
          <p:nvPr/>
        </p:nvSpPr>
        <p:spPr>
          <a:xfrm>
            <a:off x="8500602" y="1250873"/>
            <a:ext cx="2696800" cy="29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6700" tIns="16700" rIns="16700" bIns="16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8466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Experimental Evaluation</a:t>
            </a:r>
            <a:endParaRPr lang="en-US" sz="1333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Right Arrow 16">
            <a:extLst>
              <a:ext uri="{FF2B5EF4-FFF2-40B4-BE49-F238E27FC236}">
                <a16:creationId xmlns:a16="http://schemas.microsoft.com/office/drawing/2014/main" id="{95DC50C5-CC7E-4334-953D-1C4BD4A5177E}"/>
              </a:ext>
            </a:extLst>
          </p:cNvPr>
          <p:cNvSpPr/>
          <p:nvPr/>
        </p:nvSpPr>
        <p:spPr>
          <a:xfrm>
            <a:off x="4923440" y="3180772"/>
            <a:ext cx="172564" cy="15221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323D8BE-39C1-C294-1E24-A3463F0839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1384" y="4993452"/>
            <a:ext cx="2205386" cy="3619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436F8F7-F1CF-7E2B-AF67-5EC39F6053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5977" y="5346052"/>
            <a:ext cx="2116679" cy="34317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22726C-88D6-0B67-8759-3F1E5FA247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8819" y="5702366"/>
            <a:ext cx="2317065" cy="16732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6046768-4CBD-6181-EA13-49EB89A37023}"/>
              </a:ext>
            </a:extLst>
          </p:cNvPr>
          <p:cNvSpPr txBox="1"/>
          <p:nvPr/>
        </p:nvSpPr>
        <p:spPr>
          <a:xfrm>
            <a:off x="2905189" y="5019123"/>
            <a:ext cx="133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Objective Function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B5FA61-EB56-3627-9355-F9AA0264497A}"/>
              </a:ext>
            </a:extLst>
          </p:cNvPr>
          <p:cNvSpPr txBox="1"/>
          <p:nvPr/>
        </p:nvSpPr>
        <p:spPr>
          <a:xfrm>
            <a:off x="2872160" y="5378326"/>
            <a:ext cx="1389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MixUp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Loss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26CBFA-8D26-D9A7-F9AA-B28862400B53}"/>
              </a:ext>
            </a:extLst>
          </p:cNvPr>
          <p:cNvSpPr txBox="1"/>
          <p:nvPr/>
        </p:nvSpPr>
        <p:spPr>
          <a:xfrm>
            <a:off x="2876579" y="5670084"/>
            <a:ext cx="858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MixUp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86CC9F-B245-EA33-B61C-F4F9B0BC697C}"/>
              </a:ext>
            </a:extLst>
          </p:cNvPr>
          <p:cNvSpPr txBox="1"/>
          <p:nvPr/>
        </p:nvSpPr>
        <p:spPr>
          <a:xfrm rot="16200000">
            <a:off x="4257652" y="4497209"/>
            <a:ext cx="4021440" cy="2616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Mask Distribution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B5AED15-5869-146A-EB50-7328BF1722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55641" y="4575402"/>
            <a:ext cx="255664" cy="1255490"/>
          </a:xfrm>
          <a:prstGeom prst="rect">
            <a:avLst/>
          </a:prstGeom>
        </p:spPr>
      </p:pic>
      <p:pic>
        <p:nvPicPr>
          <p:cNvPr id="90" name="Picture 89" descr="A diagram of a mask filter&#10;&#10;Description automatically generated">
            <a:extLst>
              <a:ext uri="{FF2B5EF4-FFF2-40B4-BE49-F238E27FC236}">
                <a16:creationId xmlns:a16="http://schemas.microsoft.com/office/drawing/2014/main" id="{2B704DDA-8352-F11C-09D0-0554520CFF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76561" y="3609127"/>
            <a:ext cx="2883941" cy="1350142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020AB51-500E-F464-F38D-2AC4322015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7292" y="4517473"/>
            <a:ext cx="1608944" cy="38194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F9F28BC-078D-9ABD-5A7B-3CC6EB7474E8}"/>
              </a:ext>
            </a:extLst>
          </p:cNvPr>
          <p:cNvGrpSpPr/>
          <p:nvPr/>
        </p:nvGrpSpPr>
        <p:grpSpPr>
          <a:xfrm>
            <a:off x="854748" y="2502889"/>
            <a:ext cx="1788637" cy="890261"/>
            <a:chOff x="640148" y="2392116"/>
            <a:chExt cx="1933079" cy="10142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E7F5-5B4D-54C5-9450-EC1E97A0B54E}"/>
                </a:ext>
              </a:extLst>
            </p:cNvPr>
            <p:cNvSpPr txBox="1"/>
            <p:nvPr/>
          </p:nvSpPr>
          <p:spPr>
            <a:xfrm>
              <a:off x="1936724" y="2670085"/>
              <a:ext cx="636503" cy="26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Trigger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5CDD56-AC4B-25E7-488B-AB9C5B862430}"/>
                </a:ext>
              </a:extLst>
            </p:cNvPr>
            <p:cNvSpPr txBox="1"/>
            <p:nvPr/>
          </p:nvSpPr>
          <p:spPr>
            <a:xfrm>
              <a:off x="640148" y="2410085"/>
              <a:ext cx="8834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Clean Input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B66A42-EA5A-7B15-D7CB-70176480B775}"/>
                </a:ext>
              </a:extLst>
            </p:cNvPr>
            <p:cNvSpPr txBox="1"/>
            <p:nvPr/>
          </p:nvSpPr>
          <p:spPr>
            <a:xfrm>
              <a:off x="1260337" y="2392116"/>
              <a:ext cx="10683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Backdoor Input</a:t>
              </a:r>
            </a:p>
          </p:txBody>
        </p:sp>
        <p:pic>
          <p:nvPicPr>
            <p:cNvPr id="26" name="Picture 25" descr="A close-up of a stop sign&#10;&#10;Description automatically generated">
              <a:extLst>
                <a:ext uri="{FF2B5EF4-FFF2-40B4-BE49-F238E27FC236}">
                  <a16:creationId xmlns:a16="http://schemas.microsoft.com/office/drawing/2014/main" id="{8D048CAB-F53E-7800-3613-AC10DB3B6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80" b="13894"/>
            <a:stretch/>
          </p:blipFill>
          <p:spPr>
            <a:xfrm>
              <a:off x="1362160" y="2572466"/>
              <a:ext cx="600804" cy="718074"/>
            </a:xfrm>
            <a:prstGeom prst="rect">
              <a:avLst/>
            </a:prstGeom>
          </p:spPr>
        </p:pic>
        <p:pic>
          <p:nvPicPr>
            <p:cNvPr id="30" name="Picture 29" descr="A close-up of a stop sign&#10;&#10;Description automatically generated">
              <a:extLst>
                <a:ext uri="{FF2B5EF4-FFF2-40B4-BE49-F238E27FC236}">
                  <a16:creationId xmlns:a16="http://schemas.microsoft.com/office/drawing/2014/main" id="{C131D816-A5FD-AF7F-DD0B-122FA0882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7" t="85439" r="23944" b="94"/>
            <a:stretch/>
          </p:blipFill>
          <p:spPr>
            <a:xfrm>
              <a:off x="1495874" y="3284170"/>
              <a:ext cx="333375" cy="120650"/>
            </a:xfrm>
            <a:prstGeom prst="rect">
              <a:avLst/>
            </a:prstGeom>
          </p:spPr>
        </p:pic>
        <p:pic>
          <p:nvPicPr>
            <p:cNvPr id="31" name="Picture 30" descr="A close-up of a stop sign&#10;&#10;Description automatically generated">
              <a:extLst>
                <a:ext uri="{FF2B5EF4-FFF2-40B4-BE49-F238E27FC236}">
                  <a16:creationId xmlns:a16="http://schemas.microsoft.com/office/drawing/2014/main" id="{A211E261-6678-67D5-F3A9-A4CC6722A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88"/>
            <a:stretch/>
          </p:blipFill>
          <p:spPr>
            <a:xfrm>
              <a:off x="781338" y="2572466"/>
              <a:ext cx="580822" cy="833948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232CE1-CB16-20F3-2676-A2ABFD9BF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0866" y="2870063"/>
              <a:ext cx="404926" cy="14700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5" descr="A dog lying down looking at the camera&#10;&#10;Description automatically generated">
            <a:extLst>
              <a:ext uri="{FF2B5EF4-FFF2-40B4-BE49-F238E27FC236}">
                <a16:creationId xmlns:a16="http://schemas.microsoft.com/office/drawing/2014/main" id="{22489855-AAD8-159A-5C3F-5E3A5970F63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03" y="5953118"/>
            <a:ext cx="502920" cy="50292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37FFCAB-29D6-D8DF-20BF-437659F4BDDA}"/>
              </a:ext>
            </a:extLst>
          </p:cNvPr>
          <p:cNvGrpSpPr/>
          <p:nvPr/>
        </p:nvGrpSpPr>
        <p:grpSpPr>
          <a:xfrm>
            <a:off x="3970789" y="5950289"/>
            <a:ext cx="502920" cy="502920"/>
            <a:chOff x="6095999" y="1710676"/>
            <a:chExt cx="1613143" cy="1613143"/>
          </a:xfrm>
        </p:grpSpPr>
        <p:pic>
          <p:nvPicPr>
            <p:cNvPr id="38" name="Picture 37" descr="A close-up of a cat&#10;&#10;Description automatically generated">
              <a:extLst>
                <a:ext uri="{FF2B5EF4-FFF2-40B4-BE49-F238E27FC236}">
                  <a16:creationId xmlns:a16="http://schemas.microsoft.com/office/drawing/2014/main" id="{5CBFB48E-599E-D344-C626-D72CC5E40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1710676"/>
              <a:ext cx="1613143" cy="1613143"/>
            </a:xfrm>
            <a:prstGeom prst="rect">
              <a:avLst/>
            </a:prstGeom>
          </p:spPr>
        </p:pic>
        <p:pic>
          <p:nvPicPr>
            <p:cNvPr id="39" name="Content Placeholder 4" descr="A qr code with a black and white background&#10;&#10;Description automatically generated">
              <a:extLst>
                <a:ext uri="{FF2B5EF4-FFF2-40B4-BE49-F238E27FC236}">
                  <a16:creationId xmlns:a16="http://schemas.microsoft.com/office/drawing/2014/main" id="{38182FCC-D40F-7D20-BA5C-7C3F3543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457" y="2067314"/>
              <a:ext cx="273423" cy="26858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479D0D-361A-5334-20BA-6E29DF349132}"/>
              </a:ext>
            </a:extLst>
          </p:cNvPr>
          <p:cNvGrpSpPr/>
          <p:nvPr/>
        </p:nvGrpSpPr>
        <p:grpSpPr>
          <a:xfrm>
            <a:off x="5232977" y="5942681"/>
            <a:ext cx="502920" cy="502920"/>
            <a:chOff x="3235438" y="4775528"/>
            <a:chExt cx="1631134" cy="1623151"/>
          </a:xfrm>
        </p:grpSpPr>
        <p:pic>
          <p:nvPicPr>
            <p:cNvPr id="45" name="Picture 44" descr="A cat lying on a window sill&#10;&#10;Description automatically generated">
              <a:extLst>
                <a:ext uri="{FF2B5EF4-FFF2-40B4-BE49-F238E27FC236}">
                  <a16:creationId xmlns:a16="http://schemas.microsoft.com/office/drawing/2014/main" id="{BF4AB2EA-450A-B87A-4E8D-1BF4C15AD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438" y="4775528"/>
              <a:ext cx="1631134" cy="1623151"/>
            </a:xfrm>
            <a:prstGeom prst="rect">
              <a:avLst/>
            </a:prstGeom>
          </p:spPr>
        </p:pic>
        <p:pic>
          <p:nvPicPr>
            <p:cNvPr id="46" name="Content Placeholder 4" descr="A qr code with a black and white background&#10;&#10;Description automatically generated">
              <a:extLst>
                <a:ext uri="{FF2B5EF4-FFF2-40B4-BE49-F238E27FC236}">
                  <a16:creationId xmlns:a16="http://schemas.microsoft.com/office/drawing/2014/main" id="{FD180F98-515A-16DE-10E4-F06316808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58" y="5105371"/>
              <a:ext cx="273423" cy="268583"/>
            </a:xfrm>
            <a:prstGeom prst="rect">
              <a:avLst/>
            </a:prstGeom>
            <a:effectLst>
              <a:outerShdw blurRad="66166" dist="50800" dir="5400000" sx="1000" sy="1000" algn="ctr" rotWithShape="0">
                <a:schemeClr val="bg2">
                  <a:lumMod val="90000"/>
                </a:schemeClr>
              </a:outerShdw>
              <a:softEdge rad="12700"/>
            </a:effectLst>
          </p:spPr>
        </p:pic>
      </p:grpSp>
      <p:sp>
        <p:nvSpPr>
          <p:cNvPr id="54" name="Double Bracket 53">
            <a:extLst>
              <a:ext uri="{FF2B5EF4-FFF2-40B4-BE49-F238E27FC236}">
                <a16:creationId xmlns:a16="http://schemas.microsoft.com/office/drawing/2014/main" id="{77234652-4706-1141-A477-22089A8B39F9}"/>
              </a:ext>
            </a:extLst>
          </p:cNvPr>
          <p:cNvSpPr/>
          <p:nvPr/>
        </p:nvSpPr>
        <p:spPr>
          <a:xfrm>
            <a:off x="3678511" y="6016618"/>
            <a:ext cx="150162" cy="39934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CBE7E3-EB7C-0200-5470-1029DD6EB834}"/>
              </a:ext>
            </a:extLst>
          </p:cNvPr>
          <p:cNvSpPr txBox="1"/>
          <p:nvPr/>
        </p:nvSpPr>
        <p:spPr>
          <a:xfrm>
            <a:off x="3641936" y="5996306"/>
            <a:ext cx="2183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0</a:t>
            </a:r>
          </a:p>
          <a:p>
            <a:r>
              <a:rPr lang="en-US" sz="500" dirty="0"/>
              <a:t>1</a:t>
            </a:r>
          </a:p>
          <a:p>
            <a:r>
              <a:rPr lang="en-US" sz="500" b="1" dirty="0"/>
              <a:t>.</a:t>
            </a:r>
          </a:p>
          <a:p>
            <a:r>
              <a:rPr lang="en-US" sz="500" b="1" dirty="0"/>
              <a:t>.</a:t>
            </a:r>
          </a:p>
          <a:p>
            <a:r>
              <a:rPr lang="en-US" sz="500" dirty="0"/>
              <a:t>0</a:t>
            </a:r>
          </a:p>
        </p:txBody>
      </p:sp>
      <p:sp>
        <p:nvSpPr>
          <p:cNvPr id="67" name="Double Bracket 66">
            <a:extLst>
              <a:ext uri="{FF2B5EF4-FFF2-40B4-BE49-F238E27FC236}">
                <a16:creationId xmlns:a16="http://schemas.microsoft.com/office/drawing/2014/main" id="{2D41E28D-6C23-E32B-8CE1-7B5B516AF105}"/>
              </a:ext>
            </a:extLst>
          </p:cNvPr>
          <p:cNvSpPr/>
          <p:nvPr/>
        </p:nvSpPr>
        <p:spPr>
          <a:xfrm>
            <a:off x="4600989" y="5998469"/>
            <a:ext cx="150162" cy="39934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5A89D7-1CA9-657F-0B98-4740E2424653}"/>
              </a:ext>
            </a:extLst>
          </p:cNvPr>
          <p:cNvSpPr txBox="1"/>
          <p:nvPr/>
        </p:nvSpPr>
        <p:spPr>
          <a:xfrm>
            <a:off x="4559789" y="5950386"/>
            <a:ext cx="2183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1</a:t>
            </a:r>
          </a:p>
          <a:p>
            <a:r>
              <a:rPr lang="en-US" sz="500" dirty="0"/>
              <a:t>0</a:t>
            </a:r>
          </a:p>
          <a:p>
            <a:r>
              <a:rPr lang="en-US" sz="500" b="1" dirty="0"/>
              <a:t>.</a:t>
            </a:r>
          </a:p>
          <a:p>
            <a:r>
              <a:rPr lang="en-US" sz="500" b="1" dirty="0"/>
              <a:t>.</a:t>
            </a:r>
          </a:p>
          <a:p>
            <a:r>
              <a:rPr lang="en-US" sz="500" dirty="0"/>
              <a:t>0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695D694-E201-A4C3-3E35-44CF8F7BF7AB}"/>
              </a:ext>
            </a:extLst>
          </p:cNvPr>
          <p:cNvCxnSpPr/>
          <p:nvPr/>
        </p:nvCxnSpPr>
        <p:spPr>
          <a:xfrm>
            <a:off x="5755971" y="6158478"/>
            <a:ext cx="9144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Double Bracket 73">
            <a:extLst>
              <a:ext uri="{FF2B5EF4-FFF2-40B4-BE49-F238E27FC236}">
                <a16:creationId xmlns:a16="http://schemas.microsoft.com/office/drawing/2014/main" id="{B47A321E-113A-9B95-8745-0248288871B5}"/>
              </a:ext>
            </a:extLst>
          </p:cNvPr>
          <p:cNvSpPr/>
          <p:nvPr/>
        </p:nvSpPr>
        <p:spPr>
          <a:xfrm>
            <a:off x="5862152" y="5994759"/>
            <a:ext cx="150162" cy="39934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2E5E33-145B-F932-2D55-F5C17D864F0A}"/>
              </a:ext>
            </a:extLst>
          </p:cNvPr>
          <p:cNvSpPr txBox="1"/>
          <p:nvPr/>
        </p:nvSpPr>
        <p:spPr>
          <a:xfrm>
            <a:off x="5816188" y="5960965"/>
            <a:ext cx="2696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0.6</a:t>
            </a:r>
          </a:p>
          <a:p>
            <a:r>
              <a:rPr lang="en-US" sz="500" dirty="0"/>
              <a:t>0.4</a:t>
            </a:r>
          </a:p>
          <a:p>
            <a:r>
              <a:rPr lang="en-US" sz="500" b="1" dirty="0"/>
              <a:t>.</a:t>
            </a:r>
          </a:p>
          <a:p>
            <a:r>
              <a:rPr lang="en-US" sz="500" b="1" dirty="0"/>
              <a:t>.</a:t>
            </a:r>
          </a:p>
          <a:p>
            <a:r>
              <a:rPr lang="en-US" sz="5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DB4C3-D68A-E965-8D10-427279D8306F}"/>
                  </a:ext>
                </a:extLst>
              </p:cNvPr>
              <p:cNvSpPr txBox="1"/>
              <p:nvPr/>
            </p:nvSpPr>
            <p:spPr>
              <a:xfrm>
                <a:off x="4724079" y="6210296"/>
                <a:ext cx="46038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𝝀</m:t>
                    </m:r>
                    <m:r>
                      <a:rPr lang="en-US" sz="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z="700" dirty="0"/>
                  <a:t>=  0.4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DB4C3-D68A-E965-8D10-427279D83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79" y="6210296"/>
                <a:ext cx="460382" cy="200055"/>
              </a:xfrm>
              <a:prstGeom prst="rect">
                <a:avLst/>
              </a:prstGeom>
              <a:blipFill>
                <a:blip r:embed="rId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7FB3540-3406-F50A-F534-3D331864370A}"/>
              </a:ext>
            </a:extLst>
          </p:cNvPr>
          <p:cNvCxnSpPr/>
          <p:nvPr/>
        </p:nvCxnSpPr>
        <p:spPr>
          <a:xfrm>
            <a:off x="3567344" y="6183878"/>
            <a:ext cx="9144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F99C1E8-CC3D-C513-31CA-47BAB1DA2F95}"/>
              </a:ext>
            </a:extLst>
          </p:cNvPr>
          <p:cNvCxnSpPr/>
          <p:nvPr/>
        </p:nvCxnSpPr>
        <p:spPr>
          <a:xfrm>
            <a:off x="4489954" y="6168959"/>
            <a:ext cx="9144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2F41B200-F2CD-01B0-4A1B-FE4C0EAD47B0}"/>
              </a:ext>
            </a:extLst>
          </p:cNvPr>
          <p:cNvSpPr/>
          <p:nvPr/>
        </p:nvSpPr>
        <p:spPr>
          <a:xfrm>
            <a:off x="4805060" y="6181436"/>
            <a:ext cx="331541" cy="577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74AF232-C56C-3868-7757-D80638ABF54C}"/>
              </a:ext>
            </a:extLst>
          </p:cNvPr>
          <p:cNvSpPr txBox="1"/>
          <p:nvPr/>
        </p:nvSpPr>
        <p:spPr>
          <a:xfrm>
            <a:off x="4775809" y="6016480"/>
            <a:ext cx="6198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7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mixup</a:t>
            </a:r>
            <a:endParaRPr lang="en-US" sz="7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2EA634F-6077-C057-856B-5CBD358648BE}"/>
              </a:ext>
            </a:extLst>
          </p:cNvPr>
          <p:cNvSpPr txBox="1"/>
          <p:nvPr/>
        </p:nvSpPr>
        <p:spPr>
          <a:xfrm>
            <a:off x="2990370" y="6453645"/>
            <a:ext cx="301447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MixUp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Goal: The model finds it hard to map the trigger to target label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27922D15-E75C-FA44-83DB-B5E584B3290E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614" t="10719" r="51780"/>
          <a:stretch/>
        </p:blipFill>
        <p:spPr>
          <a:xfrm>
            <a:off x="6537908" y="4220673"/>
            <a:ext cx="1371600" cy="110173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2478AE1-1289-93BD-007A-5E06E5E6BE18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50000" t="12288" r="3182"/>
          <a:stretch/>
        </p:blipFill>
        <p:spPr>
          <a:xfrm>
            <a:off x="6543764" y="5414939"/>
            <a:ext cx="1439343" cy="1106424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78D5D93F-7C45-1CDD-24EB-9AAF10DFD764}"/>
              </a:ext>
            </a:extLst>
          </p:cNvPr>
          <p:cNvSpPr txBox="1"/>
          <p:nvPr/>
        </p:nvSpPr>
        <p:spPr>
          <a:xfrm>
            <a:off x="6751478" y="6458497"/>
            <a:ext cx="11774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with mask scheduling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375BDBC-22F4-2BC1-6919-19A1E2633BD0}"/>
              </a:ext>
            </a:extLst>
          </p:cNvPr>
          <p:cNvSpPr txBox="1"/>
          <p:nvPr/>
        </p:nvSpPr>
        <p:spPr>
          <a:xfrm>
            <a:off x="6706655" y="5226198"/>
            <a:ext cx="11774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without mask scheduling</a:t>
            </a:r>
          </a:p>
        </p:txBody>
      </p:sp>
      <p:pic>
        <p:nvPicPr>
          <p:cNvPr id="116" name="Picture 115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D4D09F28-DD4D-40AE-F84C-624FF6D7FEA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310909" y="5828701"/>
            <a:ext cx="819443" cy="837443"/>
          </a:xfrm>
          <a:prstGeom prst="rect">
            <a:avLst/>
          </a:prstGeom>
        </p:spPr>
      </p:pic>
      <p:sp>
        <p:nvSpPr>
          <p:cNvPr id="117" name="TextBox 4">
            <a:extLst>
              <a:ext uri="{FF2B5EF4-FFF2-40B4-BE49-F238E27FC236}">
                <a16:creationId xmlns:a16="http://schemas.microsoft.com/office/drawing/2014/main" id="{A7DEC2A1-DE7E-ABC4-7D8E-A7734893E5F4}"/>
              </a:ext>
            </a:extLst>
          </p:cNvPr>
          <p:cNvSpPr txBox="1"/>
          <p:nvPr/>
        </p:nvSpPr>
        <p:spPr>
          <a:xfrm>
            <a:off x="11174476" y="6633687"/>
            <a:ext cx="1008394" cy="2308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Times New Roman"/>
                <a:cs typeface="Times New Roman"/>
              </a:rPr>
              <a:t>  Project Website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CDEC0B0-1147-B456-B202-398C2008542D}"/>
              </a:ext>
            </a:extLst>
          </p:cNvPr>
          <p:cNvSpPr txBox="1"/>
          <p:nvPr/>
        </p:nvSpPr>
        <p:spPr>
          <a:xfrm>
            <a:off x="6492714" y="3654512"/>
            <a:ext cx="16894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mask scheduling reduces the mask search space and improves the computational efficiency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Modifies deeper layers more a they are more affected by the trigger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D89CB-1633-166B-9DFD-213FBFA6EA6A}"/>
              </a:ext>
            </a:extLst>
          </p:cNvPr>
          <p:cNvSpPr txBox="1"/>
          <p:nvPr/>
        </p:nvSpPr>
        <p:spPr>
          <a:xfrm>
            <a:off x="5416336" y="959310"/>
            <a:ext cx="2771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*: University of Central Florida, Orlando, FL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+: North Carolina State University, Raleigh, NC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02D2A7-1A4B-4116-1D31-70896561CE6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90913" y="2631582"/>
            <a:ext cx="1375035" cy="10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7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342</Words>
  <Application>Microsoft Office PowerPoint</Application>
  <PresentationFormat>Widescreen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Cambria Math</vt:lpstr>
      <vt:lpstr>Courier New</vt:lpstr>
      <vt:lpstr>Roboto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Nazanin Rahnavard</dc:creator>
  <cp:lastModifiedBy>Nazanin Rahnavard</cp:lastModifiedBy>
  <cp:revision>700</cp:revision>
  <dcterms:created xsi:type="dcterms:W3CDTF">2013-07-15T20:26:40Z</dcterms:created>
  <dcterms:modified xsi:type="dcterms:W3CDTF">2024-09-26T04:21:21Z</dcterms:modified>
</cp:coreProperties>
</file>